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9" r:id="rId4"/>
    <p:sldId id="258" r:id="rId5"/>
    <p:sldId id="267" r:id="rId6"/>
    <p:sldId id="264" r:id="rId7"/>
    <p:sldId id="265" r:id="rId8"/>
    <p:sldId id="259" r:id="rId9"/>
    <p:sldId id="260" r:id="rId10"/>
    <p:sldId id="261" r:id="rId11"/>
    <p:sldId id="266" r:id="rId12"/>
    <p:sldId id="262" r:id="rId13"/>
    <p:sldId id="263" r:id="rId14"/>
    <p:sldId id="268" r:id="rId15"/>
    <p:sldId id="269" r:id="rId16"/>
    <p:sldId id="287" r:id="rId17"/>
    <p:sldId id="273" r:id="rId18"/>
    <p:sldId id="274" r:id="rId19"/>
    <p:sldId id="270" r:id="rId20"/>
    <p:sldId id="271" r:id="rId21"/>
    <p:sldId id="276" r:id="rId22"/>
    <p:sldId id="275" r:id="rId23"/>
    <p:sldId id="272" r:id="rId24"/>
    <p:sldId id="277" r:id="rId25"/>
    <p:sldId id="280" r:id="rId26"/>
    <p:sldId id="278" r:id="rId27"/>
    <p:sldId id="279" r:id="rId28"/>
    <p:sldId id="281" r:id="rId29"/>
    <p:sldId id="288" r:id="rId30"/>
    <p:sldId id="282" r:id="rId31"/>
    <p:sldId id="283" r:id="rId32"/>
    <p:sldId id="284" r:id="rId33"/>
    <p:sldId id="285" r:id="rId34"/>
    <p:sldId id="286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69D82-A919-3044-AA47-FE742C664047}" v="57" dt="2023-09-01T22:33:59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6"/>
    <p:restoredTop sz="92694"/>
  </p:normalViewPr>
  <p:slideViewPr>
    <p:cSldViewPr snapToGrid="0" snapToObjects="1">
      <p:cViewPr>
        <p:scale>
          <a:sx n="140" d="100"/>
          <a:sy n="140" d="100"/>
        </p:scale>
        <p:origin x="144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a Philamore" userId="db50e2f3-17b2-4cc0-b719-fb6254d3e9df" providerId="ADAL" clId="{08A69D82-A919-3044-AA47-FE742C664047}"/>
    <pc:docChg chg="undo custSel addSld modSld">
      <pc:chgData name="Hemma Philamore" userId="db50e2f3-17b2-4cc0-b719-fb6254d3e9df" providerId="ADAL" clId="{08A69D82-A919-3044-AA47-FE742C664047}" dt="2023-09-01T22:33:59.931" v="332" actId="164"/>
      <pc:docMkLst>
        <pc:docMk/>
      </pc:docMkLst>
      <pc:sldChg chg="addSp modSp new mod">
        <pc:chgData name="Hemma Philamore" userId="db50e2f3-17b2-4cc0-b719-fb6254d3e9df" providerId="ADAL" clId="{08A69D82-A919-3044-AA47-FE742C664047}" dt="2023-08-31T16:23:05.321" v="45" actId="164"/>
        <pc:sldMkLst>
          <pc:docMk/>
          <pc:sldMk cId="3711569693" sldId="290"/>
        </pc:sldMkLst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4" creationId="{A329BAAF-80A3-71D1-C912-91EA60A4A2DC}"/>
          </ac:spMkLst>
        </pc:spChg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5" creationId="{095AB3EC-0951-521C-56A6-E7D27F30C71F}"/>
          </ac:spMkLst>
        </pc:spChg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6" creationId="{954981B3-5107-4ABF-850E-BC94F57DD2D8}"/>
          </ac:spMkLst>
        </pc:spChg>
        <pc:spChg chg="add mod">
          <ac:chgData name="Hemma Philamore" userId="db50e2f3-17b2-4cc0-b719-fb6254d3e9df" providerId="ADAL" clId="{08A69D82-A919-3044-AA47-FE742C664047}" dt="2023-08-31T16:23:05.321" v="45" actId="164"/>
          <ac:spMkLst>
            <pc:docMk/>
            <pc:sldMk cId="3711569693" sldId="290"/>
            <ac:spMk id="8" creationId="{E6CCAE7C-700E-F034-C993-B74B60B8E801}"/>
          </ac:spMkLst>
        </pc:spChg>
        <pc:grpChg chg="add mod">
          <ac:chgData name="Hemma Philamore" userId="db50e2f3-17b2-4cc0-b719-fb6254d3e9df" providerId="ADAL" clId="{08A69D82-A919-3044-AA47-FE742C664047}" dt="2023-08-31T15:12:58.849" v="37" actId="164"/>
          <ac:grpSpMkLst>
            <pc:docMk/>
            <pc:sldMk cId="3711569693" sldId="290"/>
            <ac:grpSpMk id="7" creationId="{3906F4F2-4435-9891-F830-00C3F6DD5FE6}"/>
          </ac:grpSpMkLst>
        </pc:grpChg>
        <pc:grpChg chg="add mod">
          <ac:chgData name="Hemma Philamore" userId="db50e2f3-17b2-4cc0-b719-fb6254d3e9df" providerId="ADAL" clId="{08A69D82-A919-3044-AA47-FE742C664047}" dt="2023-08-31T16:23:05.321" v="45" actId="164"/>
          <ac:grpSpMkLst>
            <pc:docMk/>
            <pc:sldMk cId="3711569693" sldId="290"/>
            <ac:grpSpMk id="9" creationId="{F6745EB6-1CBF-E9C8-8140-B197DBE471C1}"/>
          </ac:grpSpMkLst>
        </pc:grpChg>
        <pc:picChg chg="add mod">
          <ac:chgData name="Hemma Philamore" userId="db50e2f3-17b2-4cc0-b719-fb6254d3e9df" providerId="ADAL" clId="{08A69D82-A919-3044-AA47-FE742C664047}" dt="2023-08-31T15:12:58.849" v="37" actId="164"/>
          <ac:picMkLst>
            <pc:docMk/>
            <pc:sldMk cId="3711569693" sldId="290"/>
            <ac:picMk id="3" creationId="{574DFDBB-68D3-BD37-25EE-C797B332F592}"/>
          </ac:picMkLst>
        </pc:picChg>
        <pc:picChg chg="add mod">
          <ac:chgData name="Hemma Philamore" userId="db50e2f3-17b2-4cc0-b719-fb6254d3e9df" providerId="ADAL" clId="{08A69D82-A919-3044-AA47-FE742C664047}" dt="2023-08-31T16:23:05.321" v="45" actId="164"/>
          <ac:picMkLst>
            <pc:docMk/>
            <pc:sldMk cId="3711569693" sldId="290"/>
            <ac:picMk id="1026" creationId="{BC96953C-4792-4A8F-B495-5BA5FBCD03A4}"/>
          </ac:picMkLst>
        </pc:picChg>
      </pc:sldChg>
      <pc:sldChg chg="addSp delSp modSp new mod">
        <pc:chgData name="Hemma Philamore" userId="db50e2f3-17b2-4cc0-b719-fb6254d3e9df" providerId="ADAL" clId="{08A69D82-A919-3044-AA47-FE742C664047}" dt="2023-08-31T17:25:39.028" v="205" actId="571"/>
        <pc:sldMkLst>
          <pc:docMk/>
          <pc:sldMk cId="1769367391" sldId="291"/>
        </pc:sldMkLst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" creationId="{0C080A24-D412-AF56-9356-11E4FBA518A2}"/>
          </ac:spMkLst>
        </pc:spChg>
        <pc:spChg chg="add mod">
          <ac:chgData name="Hemma Philamore" userId="db50e2f3-17b2-4cc0-b719-fb6254d3e9df" providerId="ADAL" clId="{08A69D82-A919-3044-AA47-FE742C664047}" dt="2023-08-31T16:48:46.410" v="109" actId="164"/>
          <ac:spMkLst>
            <pc:docMk/>
            <pc:sldMk cId="1769367391" sldId="291"/>
            <ac:spMk id="3" creationId="{D2A10F23-B9D8-6810-20D9-336F6CF6535E}"/>
          </ac:spMkLst>
        </pc:spChg>
        <pc:spChg chg="add mod">
          <ac:chgData name="Hemma Philamore" userId="db50e2f3-17b2-4cc0-b719-fb6254d3e9df" providerId="ADAL" clId="{08A69D82-A919-3044-AA47-FE742C664047}" dt="2023-08-31T16:48:46.410" v="109" actId="164"/>
          <ac:spMkLst>
            <pc:docMk/>
            <pc:sldMk cId="1769367391" sldId="291"/>
            <ac:spMk id="4" creationId="{71DC22A4-B7C1-70BA-D429-FA970C3FF562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5" creationId="{83CB0F14-D08A-58F5-A8BC-56C3D27A4437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6" creationId="{C7A09A62-12E8-FC8D-194B-85EC55F82EC9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7" creationId="{5DDF066E-1A7F-6897-0A82-53E9032CBF1C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8" creationId="{B02691F0-AC02-7252-0A92-035A07743295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14" creationId="{F127B2AD-854C-7A91-9F65-C7BCB4221806}"/>
          </ac:spMkLst>
        </pc:spChg>
        <pc:spChg chg="add del mod">
          <ac:chgData name="Hemma Philamore" userId="db50e2f3-17b2-4cc0-b719-fb6254d3e9df" providerId="ADAL" clId="{08A69D82-A919-3044-AA47-FE742C664047}" dt="2023-08-31T16:49:12.235" v="118" actId="478"/>
          <ac:spMkLst>
            <pc:docMk/>
            <pc:sldMk cId="1769367391" sldId="291"/>
            <ac:spMk id="15" creationId="{6A6C054A-D44C-A278-C563-179E143B104E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2" creationId="{FE7F6A1A-7FD7-DAC0-1D4E-65012CADB1D1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3" creationId="{9FD7C11D-B71A-58F1-DEEB-DA4A3A512277}"/>
          </ac:spMkLst>
        </pc:spChg>
        <pc:spChg chg="add mod">
          <ac:chgData name="Hemma Philamore" userId="db50e2f3-17b2-4cc0-b719-fb6254d3e9df" providerId="ADAL" clId="{08A69D82-A919-3044-AA47-FE742C664047}" dt="2023-08-31T17:25:35.399" v="203" actId="20577"/>
          <ac:spMkLst>
            <pc:docMk/>
            <pc:sldMk cId="1769367391" sldId="291"/>
            <ac:spMk id="24" creationId="{17D0C07F-237B-E0CB-8BD3-0E3B6795D71A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5" creationId="{B007E37A-7C3A-DDE9-7DDC-D6DED6AA58F9}"/>
          </ac:spMkLst>
        </pc:spChg>
        <pc:spChg chg="add mod">
          <ac:chgData name="Hemma Philamore" userId="db50e2f3-17b2-4cc0-b719-fb6254d3e9df" providerId="ADAL" clId="{08A69D82-A919-3044-AA47-FE742C664047}" dt="2023-08-31T17:22:44.835" v="191" actId="20577"/>
          <ac:spMkLst>
            <pc:docMk/>
            <pc:sldMk cId="1769367391" sldId="291"/>
            <ac:spMk id="26" creationId="{D3D66F5B-F79F-FCB8-9D8E-A477A4862FB0}"/>
          </ac:spMkLst>
        </pc:spChg>
        <pc:spChg chg="add del mod">
          <ac:chgData name="Hemma Philamore" userId="db50e2f3-17b2-4cc0-b719-fb6254d3e9df" providerId="ADAL" clId="{08A69D82-A919-3044-AA47-FE742C664047}" dt="2023-08-31T17:22:48.701" v="193"/>
          <ac:spMkLst>
            <pc:docMk/>
            <pc:sldMk cId="1769367391" sldId="291"/>
            <ac:spMk id="29" creationId="{AD36B877-B735-EFA0-AE7A-56ED8A0C165D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2" creationId="{1B927FF0-5743-7A25-9204-3951A96720FE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4" creationId="{A8DFFABB-453F-E818-487B-E54480BF25F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5" creationId="{4E55CD04-C0FA-6983-E090-4520558CE05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6" creationId="{070F9DEC-A941-F48F-8E58-B5A1C59C190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7" creationId="{40497E59-6458-1492-11D8-3AE30F4BCDC4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0" creationId="{913BF198-038D-EAA8-51FA-CB8FA1F72655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2" creationId="{38A5558A-BDA1-D546-7731-A3F2C0EFF4AF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3" creationId="{5A345D3A-D839-0312-3659-BAECE5BCC453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4" creationId="{0C4CD5E2-54D1-0A33-096F-CD9011CF381C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5" creationId="{B740F965-01EC-3ED2-B4E9-CEAEE6445790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6" creationId="{CFCAB79D-8184-20DD-155A-6236CCE391F4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7" creationId="{AA46A151-4D7A-B2E3-1FBC-38EED01724EE}"/>
          </ac:spMkLst>
        </pc:spChg>
        <pc:grpChg chg="add mod">
          <ac:chgData name="Hemma Philamore" userId="db50e2f3-17b2-4cc0-b719-fb6254d3e9df" providerId="ADAL" clId="{08A69D82-A919-3044-AA47-FE742C664047}" dt="2023-08-31T17:25:31.236" v="194" actId="164"/>
          <ac:grpSpMkLst>
            <pc:docMk/>
            <pc:sldMk cId="1769367391" sldId="291"/>
            <ac:grpSpMk id="16" creationId="{29E30683-18F4-74E5-0AF8-236536A16541}"/>
          </ac:grpSpMkLst>
        </pc:grpChg>
        <pc:grpChg chg="add mod">
          <ac:chgData name="Hemma Philamore" userId="db50e2f3-17b2-4cc0-b719-fb6254d3e9df" providerId="ADAL" clId="{08A69D82-A919-3044-AA47-FE742C664047}" dt="2023-08-31T17:25:31.236" v="194" actId="164"/>
          <ac:grpSpMkLst>
            <pc:docMk/>
            <pc:sldMk cId="1769367391" sldId="291"/>
            <ac:grpSpMk id="30" creationId="{6561FBF6-87CC-FE43-0906-771DFBDFC484}"/>
          </ac:grpSpMkLst>
        </pc:grpChg>
        <pc:grpChg chg="add mod">
          <ac:chgData name="Hemma Philamore" userId="db50e2f3-17b2-4cc0-b719-fb6254d3e9df" providerId="ADAL" clId="{08A69D82-A919-3044-AA47-FE742C664047}" dt="2023-08-31T17:25:39.028" v="205" actId="571"/>
          <ac:grpSpMkLst>
            <pc:docMk/>
            <pc:sldMk cId="1769367391" sldId="291"/>
            <ac:grpSpMk id="31" creationId="{E1A4FD39-BC72-3AC9-9295-A2DBC2D0E04E}"/>
          </ac:grpSpMkLst>
        </pc:grpChg>
        <pc:grpChg chg="mod">
          <ac:chgData name="Hemma Philamore" userId="db50e2f3-17b2-4cc0-b719-fb6254d3e9df" providerId="ADAL" clId="{08A69D82-A919-3044-AA47-FE742C664047}" dt="2023-08-31T17:25:39.028" v="205" actId="571"/>
          <ac:grpSpMkLst>
            <pc:docMk/>
            <pc:sldMk cId="1769367391" sldId="291"/>
            <ac:grpSpMk id="33" creationId="{E00B829B-1626-A101-18D0-C87786FF2925}"/>
          </ac:grpSpMkLst>
        </pc:grp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0" creationId="{BDED1371-0672-9611-8E26-D0AB615E69D4}"/>
          </ac:cxnSpMkLst>
        </pc:cxn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1" creationId="{B5AD6191-8AB8-39A4-AEBB-3E41CB2AAEF0}"/>
          </ac:cxnSpMkLst>
        </pc:cxn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7" creationId="{4DD3941B-41C5-D399-1137-23D4662FAB2B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38" creationId="{C3FC0EC9-C8AA-53B3-A327-98754B6067FF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39" creationId="{89B0A0B0-32A2-353D-3940-23A857E330ED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41" creationId="{6DD50CC0-7396-A604-8057-22762B1423BE}"/>
          </ac:cxnSpMkLst>
        </pc:cxnChg>
      </pc:sldChg>
      <pc:sldChg chg="addSp delSp modSp add mod">
        <pc:chgData name="Hemma Philamore" userId="db50e2f3-17b2-4cc0-b719-fb6254d3e9df" providerId="ADAL" clId="{08A69D82-A919-3044-AA47-FE742C664047}" dt="2023-09-01T22:33:59.931" v="332" actId="164"/>
        <pc:sldMkLst>
          <pc:docMk/>
          <pc:sldMk cId="2279647243" sldId="292"/>
        </pc:sldMkLst>
        <pc:spChg chg="mod">
          <ac:chgData name="Hemma Philamore" userId="db50e2f3-17b2-4cc0-b719-fb6254d3e9df" providerId="ADAL" clId="{08A69D82-A919-3044-AA47-FE742C664047}" dt="2023-09-01T22:27:53.961" v="228" actId="207"/>
          <ac:spMkLst>
            <pc:docMk/>
            <pc:sldMk cId="2279647243" sldId="292"/>
            <ac:spMk id="2" creationId="{0C080A24-D412-AF56-9356-11E4FBA518A2}"/>
          </ac:spMkLst>
        </pc:spChg>
        <pc:spChg chg="mod">
          <ac:chgData name="Hemma Philamore" userId="db50e2f3-17b2-4cc0-b719-fb6254d3e9df" providerId="ADAL" clId="{08A69D82-A919-3044-AA47-FE742C664047}" dt="2023-09-01T22:29:25.737" v="247" actId="1076"/>
          <ac:spMkLst>
            <pc:docMk/>
            <pc:sldMk cId="2279647243" sldId="292"/>
            <ac:spMk id="3" creationId="{D2A10F23-B9D8-6810-20D9-336F6CF6535E}"/>
          </ac:spMkLst>
        </pc:spChg>
        <pc:spChg chg="mod">
          <ac:chgData name="Hemma Philamore" userId="db50e2f3-17b2-4cc0-b719-fb6254d3e9df" providerId="ADAL" clId="{08A69D82-A919-3044-AA47-FE742C664047}" dt="2023-09-01T22:29:38.153" v="248" actId="1076"/>
          <ac:spMkLst>
            <pc:docMk/>
            <pc:sldMk cId="2279647243" sldId="292"/>
            <ac:spMk id="4" creationId="{71DC22A4-B7C1-70BA-D429-FA970C3FF562}"/>
          </ac:spMkLst>
        </pc:spChg>
        <pc:spChg chg="mod">
          <ac:chgData name="Hemma Philamore" userId="db50e2f3-17b2-4cc0-b719-fb6254d3e9df" providerId="ADAL" clId="{08A69D82-A919-3044-AA47-FE742C664047}" dt="2023-09-01T22:27:06.311" v="219" actId="1076"/>
          <ac:spMkLst>
            <pc:docMk/>
            <pc:sldMk cId="2279647243" sldId="292"/>
            <ac:spMk id="5" creationId="{83CB0F14-D08A-58F5-A8BC-56C3D27A4437}"/>
          </ac:spMkLst>
        </pc:spChg>
        <pc:spChg chg="mod">
          <ac:chgData name="Hemma Philamore" userId="db50e2f3-17b2-4cc0-b719-fb6254d3e9df" providerId="ADAL" clId="{08A69D82-A919-3044-AA47-FE742C664047}" dt="2023-09-01T22:26:07.259" v="209" actId="20577"/>
          <ac:spMkLst>
            <pc:docMk/>
            <pc:sldMk cId="2279647243" sldId="292"/>
            <ac:spMk id="8" creationId="{B02691F0-AC02-7252-0A92-035A07743295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3" creationId="{44E38C66-2293-9F70-67FC-8ED946746D78}"/>
          </ac:spMkLst>
        </pc:spChg>
        <pc:spChg chg="del mod">
          <ac:chgData name="Hemma Philamore" userId="db50e2f3-17b2-4cc0-b719-fb6254d3e9df" providerId="ADAL" clId="{08A69D82-A919-3044-AA47-FE742C664047}" dt="2023-09-01T22:33:46.309" v="330" actId="478"/>
          <ac:spMkLst>
            <pc:docMk/>
            <pc:sldMk cId="2279647243" sldId="292"/>
            <ac:spMk id="14" creationId="{F127B2AD-854C-7A91-9F65-C7BCB4221806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5" creationId="{F74062AB-3624-11CA-7C97-21F57787072B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8" creationId="{8E354A9C-4AF7-B42C-7317-8A341C905AE6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9" creationId="{E5AC73AD-F8B7-46A8-4B6A-F73C38450B9A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0" creationId="{7E18CEBC-4569-355B-7827-8F22803B4DFC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1" creationId="{2154D579-BC68-7717-8E19-098509FE6E13}"/>
          </ac:spMkLst>
        </pc:spChg>
        <pc:spChg chg="mod">
          <ac:chgData name="Hemma Philamore" userId="db50e2f3-17b2-4cc0-b719-fb6254d3e9df" providerId="ADAL" clId="{08A69D82-A919-3044-AA47-FE742C664047}" dt="2023-09-01T22:33:43.484" v="329" actId="1076"/>
          <ac:spMkLst>
            <pc:docMk/>
            <pc:sldMk cId="2279647243" sldId="292"/>
            <ac:spMk id="22" creationId="{FE7F6A1A-7FD7-DAC0-1D4E-65012CADB1D1}"/>
          </ac:spMkLst>
        </pc:spChg>
        <pc:spChg chg="del mod">
          <ac:chgData name="Hemma Philamore" userId="db50e2f3-17b2-4cc0-b719-fb6254d3e9df" providerId="ADAL" clId="{08A69D82-A919-3044-AA47-FE742C664047}" dt="2023-09-01T22:33:25.222" v="323" actId="478"/>
          <ac:spMkLst>
            <pc:docMk/>
            <pc:sldMk cId="2279647243" sldId="292"/>
            <ac:spMk id="23" creationId="{9FD7C11D-B71A-58F1-DEEB-DA4A3A512277}"/>
          </ac:spMkLst>
        </pc:spChg>
        <pc:spChg chg="del mod">
          <ac:chgData name="Hemma Philamore" userId="db50e2f3-17b2-4cc0-b719-fb6254d3e9df" providerId="ADAL" clId="{08A69D82-A919-3044-AA47-FE742C664047}" dt="2023-09-01T22:33:48.725" v="331" actId="478"/>
          <ac:spMkLst>
            <pc:docMk/>
            <pc:sldMk cId="2279647243" sldId="292"/>
            <ac:spMk id="24" creationId="{17D0C07F-237B-E0CB-8BD3-0E3B6795D71A}"/>
          </ac:spMkLst>
        </pc:spChg>
        <pc:spChg chg="mod">
          <ac:chgData name="Hemma Philamore" userId="db50e2f3-17b2-4cc0-b719-fb6254d3e9df" providerId="ADAL" clId="{08A69D82-A919-3044-AA47-FE742C664047}" dt="2023-09-01T22:27:27.927" v="224" actId="1076"/>
          <ac:spMkLst>
            <pc:docMk/>
            <pc:sldMk cId="2279647243" sldId="292"/>
            <ac:spMk id="26" creationId="{D3D66F5B-F79F-FCB8-9D8E-A477A4862FB0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7" creationId="{AB3407CB-34AD-77CB-C0A9-60551698C8A4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8" creationId="{F16EB5F9-D637-3A2B-85C9-76803A4F9EA8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9" creationId="{DB056DEB-EDD3-A7C9-5C67-E81CFBADD781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1" creationId="{D15A583E-E3CD-5BFB-B357-47D4ACA73CBE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2" creationId="{8B76B00B-E5AB-45C6-E5D5-279806484EAD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3" creationId="{8F85F81D-C4A6-2F2E-BFFB-B580071CC4AE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4" creationId="{50B14EC1-594D-D929-2B05-8B433C22EF69}"/>
          </ac:spMkLst>
        </pc:spChg>
        <pc:grpChg chg="mod">
          <ac:chgData name="Hemma Philamore" userId="db50e2f3-17b2-4cc0-b719-fb6254d3e9df" providerId="ADAL" clId="{08A69D82-A919-3044-AA47-FE742C664047}" dt="2023-09-01T22:33:59.931" v="332" actId="164"/>
          <ac:grpSpMkLst>
            <pc:docMk/>
            <pc:sldMk cId="2279647243" sldId="292"/>
            <ac:grpSpMk id="30" creationId="{6561FBF6-87CC-FE43-0906-771DFBDFC484}"/>
          </ac:grpSpMkLst>
        </pc:grpChg>
        <pc:grpChg chg="add mod">
          <ac:chgData name="Hemma Philamore" userId="db50e2f3-17b2-4cc0-b719-fb6254d3e9df" providerId="ADAL" clId="{08A69D82-A919-3044-AA47-FE742C664047}" dt="2023-09-01T22:33:59.931" v="332" actId="164"/>
          <ac:grpSpMkLst>
            <pc:docMk/>
            <pc:sldMk cId="2279647243" sldId="292"/>
            <ac:grpSpMk id="36" creationId="{042D9A5C-F7BA-D88B-9FBE-DEE66E76810D}"/>
          </ac:grpSpMkLst>
        </pc:grpChg>
        <pc:cxnChg chg="mod">
          <ac:chgData name="Hemma Philamore" userId="db50e2f3-17b2-4cc0-b719-fb6254d3e9df" providerId="ADAL" clId="{08A69D82-A919-3044-AA47-FE742C664047}" dt="2023-09-01T22:27:23.893" v="223" actId="1076"/>
          <ac:cxnSpMkLst>
            <pc:docMk/>
            <pc:sldMk cId="2279647243" sldId="292"/>
            <ac:cxnSpMk id="10" creationId="{BDED1371-0672-9611-8E26-D0AB615E69D4}"/>
          </ac:cxnSpMkLst>
        </pc:cxnChg>
        <pc:cxnChg chg="mod">
          <ac:chgData name="Hemma Philamore" userId="db50e2f3-17b2-4cc0-b719-fb6254d3e9df" providerId="ADAL" clId="{08A69D82-A919-3044-AA47-FE742C664047}" dt="2023-09-01T22:33:34.935" v="327" actId="14100"/>
          <ac:cxnSpMkLst>
            <pc:docMk/>
            <pc:sldMk cId="2279647243" sldId="292"/>
            <ac:cxnSpMk id="17" creationId="{4DD3941B-41C5-D399-1137-23D4662FAB2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7BCED-EBF3-0B44-83AD-9F968F8D68C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7A424-0008-0A46-9BD9-65C5913A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8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35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3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1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5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5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403671" y="472109"/>
            <a:ext cx="8299661" cy="6079051"/>
            <a:chOff x="5243316" y="586409"/>
            <a:chExt cx="8299661" cy="6079051"/>
          </a:xfrm>
        </p:grpSpPr>
        <p:grpSp>
          <p:nvGrpSpPr>
            <p:cNvPr id="15" name="Group 14"/>
            <p:cNvGrpSpPr/>
            <p:nvPr/>
          </p:nvGrpSpPr>
          <p:grpSpPr>
            <a:xfrm>
              <a:off x="5243316" y="586409"/>
              <a:ext cx="3875237" cy="4490560"/>
              <a:chOff x="1211893" y="586409"/>
              <a:chExt cx="3875237" cy="4490560"/>
            </a:xfrm>
          </p:grpSpPr>
          <p:sp>
            <p:nvSpPr>
              <p:cNvPr id="16" name="Diamond 15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20" name="Straight Arrow Connector 19"/>
              <p:cNvCxnSpPr>
                <a:stCxn id="18" idx="2"/>
                <a:endCxn id="17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True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26" name="Diamond 25"/>
            <p:cNvSpPr/>
            <p:nvPr/>
          </p:nvSpPr>
          <p:spPr>
            <a:xfrm>
              <a:off x="8319627" y="3379713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29437" y="383067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Work Time?</a:t>
              </a:r>
            </a:p>
            <a:p>
              <a:pPr algn="ctr"/>
              <a:r>
                <a:rPr lang="en-US" sz="3200" dirty="0"/>
                <a:t>🕗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11272" y="5588242"/>
              <a:ext cx="1910219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work</a:t>
              </a:r>
            </a:p>
            <a:p>
              <a:pPr algn="ctr"/>
              <a:r>
                <a:rPr lang="en-US" sz="3200" dirty="0"/>
                <a:t>👨🏾‍🍳👩🏻‍⚕️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9766380" y="496820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628469" y="49014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338696" y="357578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8" name="Elbow Connector 7"/>
            <p:cNvCxnSpPr>
              <a:stCxn id="16" idx="3"/>
              <a:endCxn id="26" idx="0"/>
            </p:cNvCxnSpPr>
            <p:nvPr/>
          </p:nvCxnSpPr>
          <p:spPr>
            <a:xfrm>
              <a:off x="8136828" y="256783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>
              <a:off x="11213138" y="415632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2196428" y="487589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2163" y="1171184"/>
            <a:ext cx="4494886" cy="4490560"/>
            <a:chOff x="1211893" y="586409"/>
            <a:chExt cx="4494886" cy="4490560"/>
          </a:xfrm>
        </p:grpSpPr>
        <p:grpSp>
          <p:nvGrpSpPr>
            <p:cNvPr id="14" name="Group 13"/>
            <p:cNvGrpSpPr/>
            <p:nvPr/>
          </p:nvGrpSpPr>
          <p:grpSpPr>
            <a:xfrm>
              <a:off x="1211893" y="586409"/>
              <a:ext cx="3875237" cy="4490560"/>
              <a:chOff x="1211893" y="586409"/>
              <a:chExt cx="3875237" cy="4490560"/>
            </a:xfrm>
          </p:grpSpPr>
          <p:sp>
            <p:nvSpPr>
              <p:cNvPr id="4" name="Diamond 3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9" name="Straight Arrow Connector 8"/>
              <p:cNvCxnSpPr>
                <a:stCxn id="5" idx="2"/>
                <a:endCxn id="4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4415422" y="2257817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360230" y="216244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142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𝑁</m:t>
                    </m:r>
                    <m:r>
                      <a:rPr lang="en-GB" i="1">
                        <a:latin typeface="Cambria Math" charset="0"/>
                      </a:rPr>
                      <m:t>=50</m:t>
                    </m:r>
                  </m:oMath>
                </a14:m>
                <a:r>
                  <a:rPr lang="en-GB" b="0" dirty="0"/>
                  <a:t> </a:t>
                </a:r>
              </a:p>
              <a:p>
                <a:pPr algn="ctr"/>
                <a:r>
                  <a:rPr lang="en-GB" dirty="0" err="1"/>
                  <a:t>n_is_prime</a:t>
                </a:r>
                <a:r>
                  <a:rPr lang="en-GB" dirty="0"/>
                  <a:t> = True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blipFill rotWithShape="0">
                <a:blip r:embed="rId2"/>
                <a:stretch>
                  <a:fillRect b="-7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632" r="-7018" b="-4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14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5974382" y="533306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74382" y="1316430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/>
        </p:nvSpPr>
        <p:spPr>
          <a:xfrm>
            <a:off x="5109489" y="3245748"/>
            <a:ext cx="1734066" cy="663613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74381" y="2004117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70099" y="2823713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% 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947" t="-143333" r="-3289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iamond 18"/>
          <p:cNvSpPr/>
          <p:nvPr/>
        </p:nvSpPr>
        <p:spPr>
          <a:xfrm>
            <a:off x="5128845" y="4359081"/>
            <a:ext cx="1734066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95878" y="3928765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723669" y="3390746"/>
            <a:ext cx="19363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n_is_prime</a:t>
            </a:r>
            <a:r>
              <a:rPr lang="en-GB" dirty="0"/>
              <a:t> = False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 flipV="1">
            <a:off x="6862911" y="3575412"/>
            <a:ext cx="860758" cy="42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/>
          <p:cNvSpPr/>
          <p:nvPr/>
        </p:nvSpPr>
        <p:spPr>
          <a:xfrm>
            <a:off x="4662128" y="5580520"/>
            <a:ext cx="2667499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5995878" y="5157941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If </a:t>
                </a:r>
                <a:r>
                  <a:rPr lang="en-GB" dirty="0" err="1"/>
                  <a:t>n_is_prime</a:t>
                </a:r>
                <a:r>
                  <a:rPr lang="en-GB" dirty="0"/>
                  <a:t>, print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blipFill rotWithShape="0">
                <a:blip r:embed="rId9"/>
                <a:stretch>
                  <a:fillRect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Elbow Connector 27"/>
          <p:cNvCxnSpPr>
            <a:stCxn id="22" idx="2"/>
            <a:endCxn id="19" idx="3"/>
          </p:cNvCxnSpPr>
          <p:nvPr/>
        </p:nvCxnSpPr>
        <p:spPr>
          <a:xfrm rot="5400000">
            <a:off x="7284946" y="3338043"/>
            <a:ext cx="984863" cy="1828932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95877" y="6352239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4" idx="1"/>
            <a:endCxn id="9" idx="1"/>
          </p:cNvCxnSpPr>
          <p:nvPr/>
        </p:nvCxnSpPr>
        <p:spPr>
          <a:xfrm rot="10800000" flipH="1">
            <a:off x="4662127" y="1140552"/>
            <a:ext cx="384479" cy="4825829"/>
          </a:xfrm>
          <a:prstGeom prst="bentConnector3">
            <a:avLst>
              <a:gd name="adj1" fmla="val -48556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10" idx="1"/>
          </p:cNvCxnSpPr>
          <p:nvPr/>
        </p:nvCxnSpPr>
        <p:spPr>
          <a:xfrm rot="16200000" flipV="1">
            <a:off x="3965277" y="3564006"/>
            <a:ext cx="2133579" cy="228292"/>
          </a:xfrm>
          <a:prstGeom prst="bentConnector4">
            <a:avLst>
              <a:gd name="adj1" fmla="val -162"/>
              <a:gd name="adj2" fmla="val 48385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63812" y="386973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01235" y="3560012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50903" y="5118854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86437" y="628919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0653" y="4762293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498242" y="5971739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3874152" y="2345391"/>
            <a:ext cx="6440279" cy="29179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98242" y="920430"/>
            <a:ext cx="8565998" cy="57748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454804" y="34067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1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2518" y="1845768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2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5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/>
        </p:nvGrpSpPr>
        <p:grpSpPr>
          <a:xfrm>
            <a:off x="3884881" y="-302581"/>
            <a:ext cx="11250919" cy="7594887"/>
            <a:chOff x="3884881" y="-302581"/>
            <a:chExt cx="11250919" cy="7594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range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dirty="0"/>
                    <a:t> = 1 to 30, </a:t>
                  </a:r>
                  <a:r>
                    <a:rPr lang="en-US" dirty="0" err="1"/>
                    <a:t>stepsize</a:t>
                  </a:r>
                  <a:r>
                    <a:rPr lang="en-US" dirty="0"/>
                    <a:t> =2</a:t>
                  </a: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7937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5974382" y="5333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974382" y="134465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Diamond 14"/>
            <p:cNvSpPr/>
            <p:nvPr/>
          </p:nvSpPr>
          <p:spPr>
            <a:xfrm>
              <a:off x="4328830" y="1731136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008474" y="304491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A”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8" t="-4630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10525279" y="4811623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20&lt;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/>
            <p:cNvCxnSpPr/>
            <p:nvPr/>
          </p:nvCxnSpPr>
          <p:spPr>
            <a:xfrm>
              <a:off x="11840748" y="55937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B”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Elbow Connector 36"/>
            <p:cNvCxnSpPr>
              <a:endCxn id="9" idx="1"/>
            </p:cNvCxnSpPr>
            <p:nvPr/>
          </p:nvCxnSpPr>
          <p:spPr>
            <a:xfrm rot="10800000">
              <a:off x="4720017" y="1142672"/>
              <a:ext cx="4823447" cy="3236485"/>
            </a:xfrm>
            <a:prstGeom prst="bentConnector3">
              <a:avLst>
                <a:gd name="adj1" fmla="val 116872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876408" y="298588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60281" y="18812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355610" y="43351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650493" y="550395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3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÷3</m:t>
                      </m:r>
                      <m:r>
                        <a:rPr lang="en-GB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660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/>
            <p:cNvCxnSpPr>
              <a:stCxn id="15" idx="3"/>
            </p:cNvCxnSpPr>
            <p:nvPr/>
          </p:nvCxnSpPr>
          <p:spPr>
            <a:xfrm>
              <a:off x="7753521" y="2386382"/>
              <a:ext cx="1748667" cy="683748"/>
            </a:xfrm>
            <a:prstGeom prst="bentConnector3">
              <a:avLst>
                <a:gd name="adj1" fmla="val 10124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4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  <m:r>
                        <a:rPr lang="en-GB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lang="en-GB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10993234" y="320893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59" name="Elbow Connector 58"/>
            <p:cNvCxnSpPr>
              <a:stCxn id="93" idx="3"/>
              <a:endCxn id="24" idx="0"/>
            </p:cNvCxnSpPr>
            <p:nvPr/>
          </p:nvCxnSpPr>
          <p:spPr>
            <a:xfrm>
              <a:off x="11227389" y="3696873"/>
              <a:ext cx="631640" cy="111475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3365482" y="472905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64" name="Elbow Connector 63"/>
            <p:cNvCxnSpPr>
              <a:endCxn id="65" idx="0"/>
            </p:cNvCxnSpPr>
            <p:nvPr/>
          </p:nvCxnSpPr>
          <p:spPr>
            <a:xfrm rot="16200000" flipH="1">
              <a:off x="12958275" y="5436622"/>
              <a:ext cx="1450531" cy="968174"/>
            </a:xfrm>
            <a:prstGeom prst="bentConnector3">
              <a:avLst>
                <a:gd name="adj1" fmla="val 173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C”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/>
            <p:cNvCxnSpPr/>
            <p:nvPr/>
          </p:nvCxnSpPr>
          <p:spPr>
            <a:xfrm rot="10800000">
              <a:off x="3884882" y="4702320"/>
              <a:ext cx="7002623" cy="1641789"/>
            </a:xfrm>
            <a:prstGeom prst="bentConnector3">
              <a:avLst>
                <a:gd name="adj1" fmla="val 99359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65" idx="1"/>
            </p:cNvCxnSpPr>
            <p:nvPr/>
          </p:nvCxnSpPr>
          <p:spPr>
            <a:xfrm rot="10800000">
              <a:off x="3884881" y="4325323"/>
              <a:ext cx="9314572" cy="2643818"/>
            </a:xfrm>
            <a:prstGeom prst="bentConnector3">
              <a:avLst>
                <a:gd name="adj1" fmla="val 99477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3884881" y="3822406"/>
              <a:ext cx="1170410" cy="428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Diamond 92"/>
            <p:cNvSpPr/>
            <p:nvPr/>
          </p:nvSpPr>
          <p:spPr>
            <a:xfrm>
              <a:off x="7802698" y="3041627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5613464" y="3244334"/>
            <a:ext cx="965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used</a:t>
            </a:r>
          </a:p>
        </p:txBody>
      </p:sp>
    </p:spTree>
    <p:extLst>
      <p:ext uri="{BB962C8B-B14F-4D97-AF65-F5344CB8AC3E}">
        <p14:creationId xmlns:p14="http://schemas.microsoft.com/office/powerpoint/2010/main" val="24457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roup 751"/>
          <p:cNvGrpSpPr/>
          <p:nvPr/>
        </p:nvGrpSpPr>
        <p:grpSpPr>
          <a:xfrm>
            <a:off x="175129" y="526070"/>
            <a:ext cx="7262349" cy="6137465"/>
            <a:chOff x="1864229" y="1275370"/>
            <a:chExt cx="7262349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1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32" r="-7018"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5912878" y="213350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5109489" y="3245748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970099" y="282371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47" t="-140984" r="-3289" b="-1737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Diamond 12"/>
            <p:cNvSpPr/>
            <p:nvPr/>
          </p:nvSpPr>
          <p:spPr>
            <a:xfrm>
              <a:off x="5128845" y="4359081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995878" y="39287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Diamond 17"/>
            <p:cNvSpPr/>
            <p:nvPr/>
          </p:nvSpPr>
          <p:spPr>
            <a:xfrm>
              <a:off x="4662128" y="5580520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995878" y="5157941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704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Elbow Connector 21"/>
            <p:cNvCxnSpPr>
              <a:endCxn id="18" idx="3"/>
            </p:cNvCxnSpPr>
            <p:nvPr/>
          </p:nvCxnSpPr>
          <p:spPr>
            <a:xfrm rot="16200000" flipH="1">
              <a:off x="5890055" y="4526807"/>
              <a:ext cx="2393073" cy="486072"/>
            </a:xfrm>
            <a:prstGeom prst="bentConnector4">
              <a:avLst>
                <a:gd name="adj1" fmla="val 671"/>
                <a:gd name="adj2" fmla="val 271189"/>
              </a:avLst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95877" y="6352239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endCxn id="9" idx="1"/>
            </p:cNvCxnSpPr>
            <p:nvPr/>
          </p:nvCxnSpPr>
          <p:spPr>
            <a:xfrm rot="16200000" flipV="1">
              <a:off x="4544158" y="4142887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63812" y="386973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50903" y="51188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86437" y="628919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90653" y="4762293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98242" y="597173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6745178" y="310204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8173024" y="4531460"/>
              <a:ext cx="953554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3" name="Elbow Connector 362"/>
            <p:cNvCxnSpPr>
              <a:stCxn id="18" idx="1"/>
            </p:cNvCxnSpPr>
            <p:nvPr/>
          </p:nvCxnSpPr>
          <p:spPr>
            <a:xfrm rot="10800000" flipH="1">
              <a:off x="4662127" y="2688502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3" name="Group 752"/>
          <p:cNvGrpSpPr/>
          <p:nvPr/>
        </p:nvGrpSpPr>
        <p:grpSpPr>
          <a:xfrm>
            <a:off x="7376619" y="713427"/>
            <a:ext cx="10055783" cy="6137465"/>
            <a:chOff x="7376619" y="713427"/>
            <a:chExt cx="10055783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/>
                <p:cNvSpPr txBox="1"/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1" name="TextBox 3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44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TextBox 371"/>
                <p:cNvSpPr txBox="1"/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2" name="TextBox 3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632" r="-7018" b="-42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3" name="Straight Arrow Connector 372"/>
            <p:cNvCxnSpPr/>
            <p:nvPr/>
          </p:nvCxnSpPr>
          <p:spPr>
            <a:xfrm>
              <a:off x="11543928" y="15715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Diamond 373"/>
            <p:cNvSpPr/>
            <p:nvPr/>
          </p:nvSpPr>
          <p:spPr>
            <a:xfrm>
              <a:off x="10740539" y="2683805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5" name="Straight Arrow Connector 374"/>
            <p:cNvCxnSpPr/>
            <p:nvPr/>
          </p:nvCxnSpPr>
          <p:spPr>
            <a:xfrm>
              <a:off x="11601149" y="226177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TextBox 375"/>
                <p:cNvSpPr txBox="1"/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6" name="TextBox 3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74" t="-143333" r="-3974" b="-17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7" name="Diamond 376"/>
            <p:cNvSpPr/>
            <p:nvPr/>
          </p:nvSpPr>
          <p:spPr>
            <a:xfrm>
              <a:off x="10759895" y="3797138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Arrow Connector 377"/>
            <p:cNvCxnSpPr/>
            <p:nvPr/>
          </p:nvCxnSpPr>
          <p:spPr>
            <a:xfrm>
              <a:off x="11626928" y="336682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9" name="TextBox 378"/>
                <p:cNvSpPr txBox="1"/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9" name="TextBox 3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0" name="Diamond 379"/>
            <p:cNvSpPr/>
            <p:nvPr/>
          </p:nvSpPr>
          <p:spPr>
            <a:xfrm>
              <a:off x="10293178" y="5018577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9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2" name="Straight Arrow Connector 381"/>
            <p:cNvCxnSpPr/>
            <p:nvPr/>
          </p:nvCxnSpPr>
          <p:spPr>
            <a:xfrm>
              <a:off x="11626928" y="459599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3" name="TextBox 382"/>
                <p:cNvSpPr txBox="1"/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83" name="TextBox 3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463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5" name="Straight Arrow Connector 384"/>
            <p:cNvCxnSpPr/>
            <p:nvPr/>
          </p:nvCxnSpPr>
          <p:spPr>
            <a:xfrm>
              <a:off x="11626927" y="579029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Elbow Connector 385"/>
            <p:cNvCxnSpPr>
              <a:endCxn id="377" idx="1"/>
            </p:cNvCxnSpPr>
            <p:nvPr/>
          </p:nvCxnSpPr>
          <p:spPr>
            <a:xfrm rot="16200000" flipV="1">
              <a:off x="10175208" y="3580944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TextBox 386"/>
            <p:cNvSpPr txBox="1"/>
            <p:nvPr/>
          </p:nvSpPr>
          <p:spPr>
            <a:xfrm>
              <a:off x="10494862" y="330778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1381953" y="45569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1417487" y="572724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9321703" y="420035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8129292" y="5409796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TextBox 393"/>
                <p:cNvSpPr txBox="1"/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4" name="TextBox 3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6349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5" name="Elbow Connector 394"/>
            <p:cNvCxnSpPr>
              <a:stCxn id="386" idx="1"/>
            </p:cNvCxnSpPr>
            <p:nvPr/>
          </p:nvCxnSpPr>
          <p:spPr>
            <a:xfrm rot="10800000" flipH="1">
              <a:off x="10293177" y="2126559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TextBox 395"/>
                <p:cNvSpPr txBox="1"/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6" name="TextBox 3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1" name="TextBox 430"/>
            <p:cNvSpPr txBox="1"/>
            <p:nvPr/>
          </p:nvSpPr>
          <p:spPr>
            <a:xfrm>
              <a:off x="13354719" y="2829629"/>
              <a:ext cx="193634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/>
                <a:t>n_is_prime</a:t>
              </a:r>
              <a:r>
                <a:rPr lang="en-GB" dirty="0"/>
                <a:t> = False</a:t>
              </a:r>
              <a:endParaRPr lang="en-US" dirty="0"/>
            </a:p>
          </p:txBody>
        </p:sp>
        <p:cxnSp>
          <p:nvCxnSpPr>
            <p:cNvPr id="432" name="Straight Arrow Connector 431"/>
            <p:cNvCxnSpPr/>
            <p:nvPr/>
          </p:nvCxnSpPr>
          <p:spPr>
            <a:xfrm flipV="1">
              <a:off x="12493961" y="3014295"/>
              <a:ext cx="860758" cy="428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Elbow Connector 432"/>
            <p:cNvCxnSpPr/>
            <p:nvPr/>
          </p:nvCxnSpPr>
          <p:spPr>
            <a:xfrm rot="5400000">
              <a:off x="12915996" y="2776926"/>
              <a:ext cx="984863" cy="182893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12232285" y="2998895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8516940" y="2424789"/>
              <a:ext cx="7428542" cy="2277420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7376619" y="1787712"/>
              <a:ext cx="9318671" cy="4083749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5073154" y="1264503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1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4336043" y="1923155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2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39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865392" y="1521957"/>
            <a:ext cx="3908090" cy="3540331"/>
            <a:chOff x="865392" y="1521957"/>
            <a:chExt cx="3908090" cy="3540331"/>
          </a:xfrm>
        </p:grpSpPr>
        <p:sp>
          <p:nvSpPr>
            <p:cNvPr id="3" name="TextBox 2"/>
            <p:cNvSpPr txBox="1"/>
            <p:nvPr/>
          </p:nvSpPr>
          <p:spPr>
            <a:xfrm>
              <a:off x="1845026" y="1521957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01071" y="2236045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828846" y="181346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1983308" y="3300846"/>
              <a:ext cx="1734066" cy="663613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830987" y="289324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841685" y="396807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endCxn id="5" idx="1"/>
            </p:cNvCxnSpPr>
            <p:nvPr/>
          </p:nvCxnSpPr>
          <p:spPr>
            <a:xfrm rot="16200000" flipV="1">
              <a:off x="1408796" y="3051486"/>
              <a:ext cx="1066788" cy="82237"/>
            </a:xfrm>
            <a:prstGeom prst="bentConnector4">
              <a:avLst>
                <a:gd name="adj1" fmla="val 567"/>
                <a:gd name="adj2" fmla="val 75602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55571" y="340181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9107" y="389195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4029" y="357194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5392" y="4415957"/>
              <a:ext cx="390809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Exit loop</a:t>
              </a:r>
              <a:r>
                <a:rPr lang="en-US" dirty="0"/>
                <a:t> : UP one level of indentation (next block or code OR enclosing loop)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944256" y="1545653"/>
            <a:ext cx="3130578" cy="3786302"/>
            <a:chOff x="6944256" y="1545653"/>
            <a:chExt cx="3130578" cy="3786302"/>
          </a:xfrm>
        </p:grpSpPr>
        <p:sp>
          <p:nvSpPr>
            <p:cNvPr id="40" name="TextBox 39"/>
            <p:cNvSpPr txBox="1"/>
            <p:nvPr/>
          </p:nvSpPr>
          <p:spPr>
            <a:xfrm>
              <a:off x="7977602" y="1545653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33647" y="2259741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8961422" y="183716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iamond 42"/>
            <p:cNvSpPr/>
            <p:nvPr/>
          </p:nvSpPr>
          <p:spPr>
            <a:xfrm>
              <a:off x="8115884" y="3324542"/>
              <a:ext cx="1734066" cy="90128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963563" y="291693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/>
            <p:nvPr/>
          </p:nvCxnSpPr>
          <p:spPr>
            <a:xfrm rot="16200000" flipV="1">
              <a:off x="7524573" y="3160131"/>
              <a:ext cx="1066788" cy="82237"/>
            </a:xfrm>
            <a:prstGeom prst="bentConnector4">
              <a:avLst>
                <a:gd name="adj1" fmla="val -2861"/>
                <a:gd name="adj2" fmla="val 120078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982134" y="3546124"/>
              <a:ext cx="1971421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Continue?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44256" y="371770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28285" y="42397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8990093" y="4239754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033647" y="4685624"/>
              <a:ext cx="197629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 operations within loop</a:t>
              </a:r>
            </a:p>
          </p:txBody>
        </p:sp>
        <p:cxnSp>
          <p:nvCxnSpPr>
            <p:cNvPr id="60" name="Elbow Connector 59"/>
            <p:cNvCxnSpPr/>
            <p:nvPr/>
          </p:nvCxnSpPr>
          <p:spPr>
            <a:xfrm rot="16200000" flipV="1">
              <a:off x="6954035" y="3954933"/>
              <a:ext cx="1206017" cy="901696"/>
            </a:xfrm>
            <a:prstGeom prst="bentConnector3">
              <a:avLst>
                <a:gd name="adj1" fmla="val -1558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9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056282" y="673100"/>
            <a:ext cx="9248181" cy="6311900"/>
            <a:chOff x="1056282" y="673100"/>
            <a:chExt cx="9248181" cy="6311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850" y="673100"/>
              <a:ext cx="7734300" cy="5511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228850" y="1041400"/>
              <a:ext cx="7734300" cy="5143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22885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49960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556000" y="3003300"/>
              <a:ext cx="1080000" cy="108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222250" y="6489700"/>
              <a:ext cx="77343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562100" y="673100"/>
              <a:ext cx="0" cy="5511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9344026" y="2196850"/>
              <a:ext cx="0" cy="2717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956496" y="2184400"/>
              <a:ext cx="19050" cy="40005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9499600" y="5067050"/>
              <a:ext cx="4635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228850" y="5133975"/>
              <a:ext cx="38671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096000" y="3613150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6941887" y="2760662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410450" y="3613149"/>
              <a:ext cx="250" cy="25717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797176" y="2196848"/>
              <a:ext cx="6623050" cy="6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556000" y="646178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600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6282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00</a:t>
              </a:r>
              <a:endParaRPr lang="en-US" sz="2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844360" y="2712701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80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86645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240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93940" y="506705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31176" y="4707015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200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36063" y="5093373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10</a:t>
              </a:r>
              <a:endParaRPr lang="en-US" sz="2800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>
              <a:off x="6502079" y="2843967"/>
              <a:ext cx="325883" cy="3522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577411" y="246481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⌀40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10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1206500"/>
            <a:ext cx="375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3900" y="3987800"/>
            <a:ext cx="6489700" cy="2052974"/>
            <a:chOff x="723900" y="3962400"/>
            <a:chExt cx="6489700" cy="2052974"/>
          </a:xfrm>
        </p:grpSpPr>
        <p:sp>
          <p:nvSpPr>
            <p:cNvPr id="3" name="TextBox 2"/>
            <p:cNvSpPr txBox="1"/>
            <p:nvPr/>
          </p:nvSpPr>
          <p:spPr>
            <a:xfrm>
              <a:off x="723900" y="3962400"/>
              <a:ext cx="3759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my_list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[]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r in range(5):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print(r)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r = r + 2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endParaRPr lang="en-GB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GB" dirty="0"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GB" dirty="0" err="1">
                  <a:latin typeface="Courier" charset="0"/>
                  <a:ea typeface="Courier" charset="0"/>
                  <a:cs typeface="Courier" charset="0"/>
                </a:rPr>
                <a:t>my_list.append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701800" y="4873049"/>
              <a:ext cx="2476500" cy="11423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4178300" y="5241011"/>
              <a:ext cx="787400" cy="40640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65700" y="5213378"/>
              <a:ext cx="2247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Courier" charset="0"/>
                  <a:ea typeface="Courier" charset="0"/>
                  <a:cs typeface="Courier" charset="0"/>
                </a:rPr>
                <a:t>my_function</a:t>
              </a:r>
              <a:endParaRPr lang="en-US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45400" y="1021833"/>
            <a:ext cx="375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8600" y="3237825"/>
            <a:ext cx="3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1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851408" y="1099010"/>
            <a:ext cx="8165084" cy="3430185"/>
            <a:chOff x="1851408" y="1099010"/>
            <a:chExt cx="8165084" cy="34301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43" t="41111" r="40656" b="40556"/>
            <a:stretch/>
          </p:blipFill>
          <p:spPr>
            <a:xfrm>
              <a:off x="3212098" y="2374900"/>
              <a:ext cx="5549900" cy="188811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84277" y="1099010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3. () Parentheses, Input arguments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202553" y="2272460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2739112" y="1873031"/>
              <a:ext cx="537510" cy="5018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51408" y="1302713"/>
              <a:ext cx="1661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1. Definition keyword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4911030" y="1725585"/>
              <a:ext cx="0" cy="5993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77526" y="1392781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2. Function name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6299123" y="2286866"/>
              <a:ext cx="815699" cy="54000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13039" y="2283966"/>
              <a:ext cx="142476" cy="54000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717890" y="1587500"/>
              <a:ext cx="468467" cy="68911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3752098" y="2324966"/>
              <a:ext cx="2531247" cy="380134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41165" y="2335768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4. Colon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256554" y="2539096"/>
              <a:ext cx="504457" cy="256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3752098" y="2697319"/>
              <a:ext cx="5009900" cy="756206"/>
            </a:xfrm>
            <a:prstGeom prst="roundRect">
              <a:avLst/>
            </a:prstGeom>
            <a:noFill/>
            <a:ln w="28575">
              <a:solidFill>
                <a:srgbClr val="942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8" name="Left Brace 27"/>
            <p:cNvSpPr/>
            <p:nvPr/>
          </p:nvSpPr>
          <p:spPr>
            <a:xfrm>
              <a:off x="3481954" y="3538236"/>
              <a:ext cx="260600" cy="326520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43970" y="3495424"/>
              <a:ext cx="1608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6. Body code</a:t>
              </a:r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3481954" y="3882864"/>
              <a:ext cx="260600" cy="326520"/>
            </a:xfrm>
            <a:prstGeom prst="leftBrace">
              <a:avLst/>
            </a:prstGeom>
            <a:ln w="28575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89545" y="3864756"/>
              <a:ext cx="1598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40FF"/>
                  </a:solidFill>
                </a:rPr>
                <a:t>7. Return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26745" y="3882864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42092"/>
                  </a:solidFill>
                </a:rPr>
                <a:t>5. Documentation string “</a:t>
              </a:r>
              <a:r>
                <a:rPr lang="en-US" dirty="0" err="1">
                  <a:solidFill>
                    <a:srgbClr val="942092"/>
                  </a:solidFill>
                </a:rPr>
                <a:t>docstring</a:t>
              </a:r>
              <a:r>
                <a:rPr lang="en-US" dirty="0">
                  <a:solidFill>
                    <a:srgbClr val="942092"/>
                  </a:solidFill>
                </a:rPr>
                <a:t>”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816345" y="3475756"/>
              <a:ext cx="305471" cy="451479"/>
            </a:xfrm>
            <a:prstGeom prst="line">
              <a:avLst/>
            </a:prstGeom>
            <a:ln w="28575">
              <a:solidFill>
                <a:srgbClr val="9420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531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449575" y="2199121"/>
            <a:ext cx="227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 () Parentheses, Input arguments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6543" y="3085040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 Colon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34248" y="3074629"/>
            <a:ext cx="375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3634248" y="2989007"/>
            <a:ext cx="540000" cy="54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1"/>
          </p:cNvCxnSpPr>
          <p:nvPr/>
        </p:nvCxnSpPr>
        <p:spPr>
          <a:xfrm flipH="1" flipV="1">
            <a:off x="3175819" y="2566219"/>
            <a:ext cx="537510" cy="501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42596" y="1976700"/>
            <a:ext cx="166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Definition keyword</a:t>
            </a:r>
          </a:p>
        </p:txBody>
      </p:sp>
      <p:sp>
        <p:nvSpPr>
          <p:cNvPr id="14" name="Oval 13"/>
          <p:cNvSpPr/>
          <p:nvPr/>
        </p:nvSpPr>
        <p:spPr>
          <a:xfrm>
            <a:off x="4241412" y="3037781"/>
            <a:ext cx="1542436" cy="442451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V="1">
            <a:off x="5012630" y="2438400"/>
            <a:ext cx="0" cy="59938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74248" y="2135319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2. Function name</a:t>
            </a:r>
          </a:p>
        </p:txBody>
      </p:sp>
      <p:sp>
        <p:nvSpPr>
          <p:cNvPr id="18" name="Oval 17"/>
          <p:cNvSpPr/>
          <p:nvPr/>
        </p:nvSpPr>
        <p:spPr>
          <a:xfrm>
            <a:off x="5783848" y="2989007"/>
            <a:ext cx="385608" cy="540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9456" y="2987846"/>
            <a:ext cx="142476" cy="54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981108" y="2438400"/>
            <a:ext cx="468467" cy="54944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11932" y="3288368"/>
            <a:ext cx="504457" cy="25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>
            <a:off x="4312011" y="3486773"/>
            <a:ext cx="281427" cy="1071725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83573" y="3813293"/>
            <a:ext cx="15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5. Body code</a:t>
            </a:r>
          </a:p>
        </p:txBody>
      </p:sp>
    </p:spTree>
    <p:extLst>
      <p:ext uri="{BB962C8B-B14F-4D97-AF65-F5344CB8AC3E}">
        <p14:creationId xmlns:p14="http://schemas.microsoft.com/office/powerpoint/2010/main" val="2216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50892" y="540775"/>
            <a:ext cx="4026308" cy="4259825"/>
            <a:chOff x="4050892" y="540775"/>
            <a:chExt cx="4026308" cy="42598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00" y="2044700"/>
              <a:ext cx="3975100" cy="2755900"/>
            </a:xfrm>
            <a:prstGeom prst="rect">
              <a:avLst/>
            </a:prstGeom>
          </p:spPr>
        </p:pic>
        <p:sp>
          <p:nvSpPr>
            <p:cNvPr id="3" name="Up Arrow 2"/>
            <p:cNvSpPr/>
            <p:nvPr/>
          </p:nvSpPr>
          <p:spPr>
            <a:xfrm rot="8795661">
              <a:off x="4050892" y="540775"/>
              <a:ext cx="1199536" cy="1995948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5063613" y="2320413"/>
              <a:ext cx="540000" cy="5400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29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89000"/>
            <a:ext cx="693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9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14A97B1-01F5-1645-E603-FA7C12B30F19}"/>
              </a:ext>
            </a:extLst>
          </p:cNvPr>
          <p:cNvGrpSpPr/>
          <p:nvPr/>
        </p:nvGrpSpPr>
        <p:grpSpPr>
          <a:xfrm>
            <a:off x="365071" y="0"/>
            <a:ext cx="7441929" cy="6826685"/>
            <a:chOff x="365071" y="0"/>
            <a:chExt cx="7441929" cy="6826685"/>
          </a:xfrm>
        </p:grpSpPr>
        <p:grpSp>
          <p:nvGrpSpPr>
            <p:cNvPr id="2" name="Group 1"/>
            <p:cNvGrpSpPr/>
            <p:nvPr/>
          </p:nvGrpSpPr>
          <p:grpSpPr>
            <a:xfrm>
              <a:off x="365071" y="0"/>
              <a:ext cx="7441929" cy="6534298"/>
              <a:chOff x="5243316" y="586409"/>
              <a:chExt cx="7441929" cy="653429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243316" y="586409"/>
                <a:ext cx="3875237" cy="3998117"/>
                <a:chOff x="1211893" y="586409"/>
                <a:chExt cx="3875237" cy="3998117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211893" y="1791222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985372" y="5864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Input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21700" y="1872651"/>
                  <a:ext cx="2473891" cy="10772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2"/>
                      </a:solidFill>
                    </a:rPr>
                    <a:t>if</a:t>
                  </a:r>
                  <a:r>
                    <a:rPr lang="en-US" sz="3200" dirty="0"/>
                    <a:t> </a:t>
                  </a:r>
                </a:p>
                <a:p>
                  <a:pPr algn="ctr"/>
                  <a:r>
                    <a:rPr lang="en-US" sz="3200" dirty="0"/>
                    <a:t>conditional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703538" y="3999751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this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658647" y="117118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2658646" y="3379713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1453601" y="328901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740581" y="1936675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</p:grpSp>
          <p:sp>
            <p:nvSpPr>
              <p:cNvPr id="4" name="Diamond 3"/>
              <p:cNvSpPr/>
              <p:nvPr/>
            </p:nvSpPr>
            <p:spPr>
              <a:xfrm>
                <a:off x="8319627" y="3379713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811272" y="5588242"/>
                <a:ext cx="191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Do that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9766380" y="496820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8628469" y="490146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338696" y="357578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  <p:cxnSp>
            <p:nvCxnSpPr>
              <p:cNvPr id="10" name="Elbow Connector 9"/>
              <p:cNvCxnSpPr/>
              <p:nvPr/>
            </p:nvCxnSpPr>
            <p:spPr>
              <a:xfrm>
                <a:off x="8136828" y="2567836"/>
                <a:ext cx="1629555" cy="811877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lbow Connector 10"/>
              <p:cNvCxnSpPr>
                <a:cxnSpLocks/>
                <a:stCxn id="4" idx="3"/>
                <a:endCxn id="21" idx="3"/>
              </p:cNvCxnSpPr>
              <p:nvPr/>
            </p:nvCxnSpPr>
            <p:spPr>
              <a:xfrm flipH="1">
                <a:off x="11195497" y="4156327"/>
                <a:ext cx="17642" cy="2964380"/>
              </a:xfrm>
              <a:prstGeom prst="bentConnector3">
                <a:avLst>
                  <a:gd name="adj1" fmla="val -8617912"/>
                </a:avLst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3567033" y="6241910"/>
              <a:ext cx="275021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Further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2A083-1681-E1AA-457E-6B24AA703577}"/>
                </a:ext>
              </a:extLst>
            </p:cNvPr>
            <p:cNvSpPr txBox="1"/>
            <p:nvPr/>
          </p:nvSpPr>
          <p:spPr>
            <a:xfrm>
              <a:off x="3651189" y="2920899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2FC89C-B84F-006D-AD96-E9F11ECB2954}"/>
                </a:ext>
              </a:extLst>
            </p:cNvPr>
            <p:cNvCxnSpPr/>
            <p:nvPr/>
          </p:nvCxnSpPr>
          <p:spPr>
            <a:xfrm>
              <a:off x="4946816" y="562187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64FFAF4-C6CD-68B6-A0A8-F105B1EEA89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458689" y="4425954"/>
              <a:ext cx="2461478" cy="175521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92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629400" y="455880"/>
            <a:ext cx="4495800" cy="5224165"/>
            <a:chOff x="6629400" y="455880"/>
            <a:chExt cx="4495800" cy="5224165"/>
          </a:xfrm>
        </p:grpSpPr>
        <p:grpSp>
          <p:nvGrpSpPr>
            <p:cNvPr id="6" name="Group 5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display.py</a:t>
                </a:r>
                <a:endParaRPr lang="en-US" sz="2000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6200" y="455880"/>
            <a:ext cx="4495800" cy="5233660"/>
            <a:chOff x="1346200" y="455880"/>
            <a:chExt cx="4495800" cy="52336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45604" t="6250" r="1"/>
            <a:stretch/>
          </p:blipFill>
          <p:spPr>
            <a:xfrm>
              <a:off x="2070100" y="917545"/>
              <a:ext cx="3771900" cy="47625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89175" y="370211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numpy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7000" y="5279935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linalg.py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46200" y="455880"/>
              <a:ext cx="1885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home folder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891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75050" y="372110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8900" y="5289430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__</a:t>
              </a:r>
              <a:r>
                <a:rPr lang="en-US" sz="2000" dirty="0" err="1"/>
                <a:t>init</a:t>
              </a:r>
              <a:r>
                <a:rPr lang="en-US" sz="2000" dirty="0"/>
                <a:t>__.</a:t>
              </a:r>
              <a:r>
                <a:rPr lang="en-US" sz="2000" dirty="0" err="1"/>
                <a:t>py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5604" t="6250" r="1" b="30686"/>
          <a:stretch/>
        </p:blipFill>
        <p:spPr>
          <a:xfrm>
            <a:off x="862131" y="841345"/>
            <a:ext cx="3771900" cy="320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1206" y="362591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library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231" y="379680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home folder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1206" y="2133720"/>
            <a:ext cx="2451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site_packages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367081" y="364490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project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1046182" y="4002685"/>
            <a:ext cx="1416247" cy="12731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2411629" y="4045010"/>
            <a:ext cx="1416247" cy="1273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6192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my_func1.py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08737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my_func2.py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77036" y="5085137"/>
            <a:ext cx="430887" cy="118160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/>
              <a:t>my_func1.py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9369" y="5017966"/>
            <a:ext cx="430887" cy="114047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 err="1"/>
              <a:t>program.py</a:t>
            </a:r>
            <a:endParaRPr lang="en-US" sz="16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218185" y="2979211"/>
            <a:ext cx="7993978" cy="1654020"/>
            <a:chOff x="5497333" y="2548474"/>
            <a:chExt cx="7993978" cy="1654020"/>
          </a:xfrm>
        </p:grpSpPr>
        <p:sp>
          <p:nvSpPr>
            <p:cNvPr id="7" name="TextBox 6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linalg.py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numpy.linalg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87196" y="5085137"/>
            <a:ext cx="7993978" cy="1654020"/>
            <a:chOff x="5497333" y="2548474"/>
            <a:chExt cx="7993978" cy="1654020"/>
          </a:xfrm>
        </p:grpSpPr>
        <p:sp>
          <p:nvSpPr>
            <p:cNvPr id="22" name="TextBox 21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draw.py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5" name="Down Arrow 24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/draw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9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60350"/>
            <a:ext cx="10160000" cy="3111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54100" y="3562350"/>
            <a:ext cx="10160000" cy="3143250"/>
            <a:chOff x="1054100" y="3562350"/>
            <a:chExt cx="10160000" cy="31432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-1020"/>
            <a:stretch/>
          </p:blipFill>
          <p:spPr>
            <a:xfrm>
              <a:off x="1054100" y="3562350"/>
              <a:ext cx="10160000" cy="314325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134100" y="5384800"/>
              <a:ext cx="4927600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 single location in the python path</a:t>
              </a:r>
            </a:p>
            <a:p>
              <a:endParaRPr lang="en-US" sz="2400" b="1" dirty="0">
                <a:solidFill>
                  <a:srgbClr val="FF0000"/>
                </a:solidFill>
              </a:endParaRPr>
            </a:p>
            <a:p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53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47035" y="239794"/>
            <a:ext cx="4050480" cy="2752796"/>
            <a:chOff x="4680155" y="2157494"/>
            <a:chExt cx="4050480" cy="27527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155" y="2290640"/>
              <a:ext cx="2513780" cy="254805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850194" y="215749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(1, 4)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39248" y="4448625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(0, 0)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93935" y="310300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(4, 2)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89515" y="569994"/>
            <a:ext cx="8383645" cy="4972125"/>
            <a:chOff x="3789515" y="569994"/>
            <a:chExt cx="8383645" cy="4972125"/>
          </a:xfrm>
        </p:grpSpPr>
        <p:sp>
          <p:nvSpPr>
            <p:cNvPr id="9" name="TextBox 8"/>
            <p:cNvSpPr txBox="1"/>
            <p:nvPr/>
          </p:nvSpPr>
          <p:spPr>
            <a:xfrm>
              <a:off x="8389663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5109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52307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30074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62959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169302" y="4011711"/>
              <a:ext cx="1959572" cy="1505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990271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059573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3007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74670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974" y="569994"/>
              <a:ext cx="7179272" cy="357229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524777" y="373736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86208" y="374422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04707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82474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698073" y="3730494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82474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2707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9104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053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11748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89515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22400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213588" y="4036919"/>
              <a:ext cx="1959572" cy="15052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949712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19014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8951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34111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415" y="569994"/>
              <a:ext cx="7179272" cy="357229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8501504" y="37993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62935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64148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41915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60830" y="3752585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27987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072583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/>
            <a:srcRect l="12906" t="55596" r="72007"/>
            <a:stretch/>
          </p:blipFill>
          <p:spPr>
            <a:xfrm>
              <a:off x="6645506" y="2556044"/>
              <a:ext cx="1083122" cy="1586245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660122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file_G.py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859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8336526" cy="4037946"/>
            <a:chOff x="426474" y="364705"/>
            <a:chExt cx="8336526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8207972" cy="3605593"/>
              <a:chOff x="555028" y="364705"/>
              <a:chExt cx="8207972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528" y="364705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5085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287913" y="358723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38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7460224" cy="4037946"/>
            <a:chOff x="426474" y="364705"/>
            <a:chExt cx="7460224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7331670" cy="3605593"/>
              <a:chOff x="555028" y="364705"/>
              <a:chExt cx="7331670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r="10641"/>
              <a:stretch/>
            </p:blipFill>
            <p:spPr>
              <a:xfrm>
                <a:off x="872528" y="364705"/>
                <a:ext cx="6415385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2726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93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28480" y="301205"/>
            <a:ext cx="8226570" cy="5637076"/>
            <a:chOff x="415780" y="212305"/>
            <a:chExt cx="8226570" cy="56370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57865" r="86352"/>
            <a:stretch/>
          </p:blipFill>
          <p:spPr>
            <a:xfrm>
              <a:off x="6703874" y="3785632"/>
              <a:ext cx="979786" cy="1505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11329" y="4987580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5780" y="212305"/>
              <a:ext cx="8226570" cy="5637076"/>
              <a:chOff x="415780" y="212305"/>
              <a:chExt cx="8226570" cy="5637076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434378" y="212305"/>
                <a:ext cx="8207972" cy="5637076"/>
                <a:chOff x="358178" y="4657305"/>
                <a:chExt cx="8207972" cy="5637076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58178" y="4657305"/>
                  <a:ext cx="8207972" cy="3611427"/>
                  <a:chOff x="555028" y="364705"/>
                  <a:chExt cx="8207972" cy="3611427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72528" y="364705"/>
                    <a:ext cx="7179272" cy="357229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5114617" y="3594100"/>
                    <a:ext cx="10287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file_A.py</a:t>
                    </a:r>
                    <a:endParaRPr lang="en-US" dirty="0"/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17604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file_B.py</a:t>
                    </a:r>
                    <a:endParaRPr lang="en-US" dirty="0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577261" y="2150852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/>
                      <a:t>functions_example.py</a:t>
                    </a:r>
                    <a:endParaRPr lang="en-US" dirty="0"/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55028" y="2133823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another_example.py</a:t>
                    </a:r>
                    <a:endParaRPr lang="en-US" dirty="0"/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7287913" y="3587234"/>
                    <a:ext cx="147508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err="1"/>
                      <a:t>sibling_folder</a:t>
                    </a:r>
                    <a:endParaRPr lang="en-US" dirty="0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5502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file_E.py</a:t>
                    </a:r>
                    <a:endParaRPr lang="en-US" dirty="0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709746" y="3606800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file_F.py</a:t>
                    </a:r>
                    <a:endParaRPr lang="en-US" dirty="0"/>
                  </a:p>
                </p:txBody>
              </p:sp>
            </p:grpSp>
            <p:sp>
              <p:nvSpPr>
                <p:cNvPr id="4" name="Oval 3"/>
                <p:cNvSpPr/>
                <p:nvPr/>
              </p:nvSpPr>
              <p:spPr>
                <a:xfrm>
                  <a:off x="6457496" y="6903481"/>
                  <a:ext cx="2031021" cy="339090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15780" y="2291808"/>
                <a:ext cx="2641600" cy="190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76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26474" y="379494"/>
            <a:ext cx="8431986" cy="4972125"/>
            <a:chOff x="426474" y="379494"/>
            <a:chExt cx="8431986" cy="4972125"/>
          </a:xfrm>
        </p:grpSpPr>
        <p:grpSp>
          <p:nvGrpSpPr>
            <p:cNvPr id="40" name="Group 39"/>
            <p:cNvGrpSpPr/>
            <p:nvPr/>
          </p:nvGrpSpPr>
          <p:grpSpPr>
            <a:xfrm>
              <a:off x="426474" y="379494"/>
              <a:ext cx="8431986" cy="4972125"/>
              <a:chOff x="426474" y="379494"/>
              <a:chExt cx="8431986" cy="497212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074963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13639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537607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15374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48259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54602" y="3821211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675571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744873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537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59970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5274" y="379494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210077" y="354686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271508" y="355372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690007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67774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83373" y="353999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67774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812370" y="35824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034404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9583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97048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74815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07700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98888" y="3846419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635012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704314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481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619411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86804" y="36088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248235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649448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13287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57883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426474" y="379494"/>
                <a:ext cx="7697513" cy="4023157"/>
                <a:chOff x="426474" y="379494"/>
                <a:chExt cx="7697513" cy="4023157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4715" y="379494"/>
                  <a:ext cx="7179272" cy="3572295"/>
                </a:xfrm>
                <a:prstGeom prst="rect">
                  <a:avLst/>
                </a:prstGeom>
              </p:spPr>
            </p:pic>
            <p:sp>
              <p:nvSpPr>
                <p:cNvPr id="38" name="Rectangle 37"/>
                <p:cNvSpPr/>
                <p:nvPr/>
              </p:nvSpPr>
              <p:spPr>
                <a:xfrm>
                  <a:off x="426474" y="2496594"/>
                  <a:ext cx="2641600" cy="19060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627215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246130" y="3562085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114617" y="359410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76048" y="360096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74236" y="2114155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33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81800" y="608280"/>
            <a:ext cx="4495800" cy="5224165"/>
            <a:chOff x="6629400" y="455880"/>
            <a:chExt cx="4495800" cy="5224165"/>
          </a:xfrm>
        </p:grpSpPr>
        <p:grpSp>
          <p:nvGrpSpPr>
            <p:cNvPr id="3" name="Group 2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draw.py</a:t>
                </a:r>
                <a:endParaRPr lang="en-US" sz="20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matplotlib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295400" y="330320"/>
            <a:ext cx="3352800" cy="2032000"/>
            <a:chOff x="88900" y="939800"/>
            <a:chExt cx="3352800" cy="2032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24"/>
            <a:stretch/>
          </p:blipFill>
          <p:spPr>
            <a:xfrm>
              <a:off x="508000" y="1409700"/>
              <a:ext cx="2794000" cy="15621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905000" y="93980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7746" y="1069945"/>
              <a:ext cx="380854" cy="58547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0" y="2362320"/>
              <a:ext cx="1046408" cy="51012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01738" y="2971920"/>
            <a:ext cx="3867150" cy="3528775"/>
            <a:chOff x="1201738" y="2971920"/>
            <a:chExt cx="3867150" cy="352877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282" y="4622920"/>
              <a:ext cx="844062" cy="4114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657" y="5632390"/>
              <a:ext cx="238302" cy="36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6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712196" y="2971920"/>
            <a:ext cx="3867150" cy="3528775"/>
            <a:chOff x="1201738" y="2971920"/>
            <a:chExt cx="3867150" cy="352877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sp>
          <p:nvSpPr>
            <p:cNvPr id="25" name="Right Triangle 24"/>
            <p:cNvSpPr/>
            <p:nvPr/>
          </p:nvSpPr>
          <p:spPr>
            <a:xfrm flipH="1">
              <a:off x="3135313" y="4266659"/>
              <a:ext cx="1093542" cy="572041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109" y="4552679"/>
              <a:ext cx="1046408" cy="51012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6203" y="4101735"/>
              <a:ext cx="223609" cy="34374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170911" y="4456519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29545" y="4775331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  <a:r>
                <a:rPr lang="en-US" sz="1400"/>
                <a:t>00</a:t>
              </a:r>
              <a:endParaRPr lang="en-US" sz="14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8122567" y="4622799"/>
            <a:ext cx="1046408" cy="3808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122567" y="4552679"/>
            <a:ext cx="496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969005" y="4631736"/>
            <a:ext cx="5750" cy="2159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990903" y="5941118"/>
            <a:ext cx="85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  <a:r>
              <a:rPr lang="en-US" sz="1400"/>
              <a:t>00</a:t>
            </a:r>
            <a:endParaRPr lang="en-US" sz="1400" dirty="0"/>
          </a:p>
        </p:txBody>
      </p:sp>
      <p:sp>
        <p:nvSpPr>
          <p:cNvPr id="36" name="Oval 35"/>
          <p:cNvSpPr/>
          <p:nvPr/>
        </p:nvSpPr>
        <p:spPr>
          <a:xfrm>
            <a:off x="8079175" y="4574114"/>
            <a:ext cx="86783" cy="97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201738" y="2971920"/>
            <a:ext cx="4564063" cy="3528775"/>
            <a:chOff x="1201738" y="2971920"/>
            <a:chExt cx="4564063" cy="3528775"/>
          </a:xfrm>
        </p:grpSpPr>
        <p:grpSp>
          <p:nvGrpSpPr>
            <p:cNvPr id="22" name="Group 21"/>
            <p:cNvGrpSpPr/>
            <p:nvPr/>
          </p:nvGrpSpPr>
          <p:grpSpPr>
            <a:xfrm>
              <a:off x="1201738" y="2971920"/>
              <a:ext cx="3867150" cy="3528775"/>
              <a:chOff x="1201738" y="2971920"/>
              <a:chExt cx="3867150" cy="3528775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19" name="Right Triangle 18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4205782" y="4224925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70226" y="4783067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28855" y="4016931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00775" y="4429918"/>
              <a:ext cx="1741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44" name="Straight Connector 43"/>
            <p:cNvCxnSpPr>
              <a:stCxn id="38" idx="2"/>
            </p:cNvCxnSpPr>
            <p:nvPr/>
          </p:nvCxnSpPr>
          <p:spPr>
            <a:xfrm flipH="1" flipV="1">
              <a:off x="2768600" y="4610407"/>
              <a:ext cx="301626" cy="221344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542506" y="-518714"/>
            <a:ext cx="5123412" cy="3528775"/>
            <a:chOff x="3542506" y="-518714"/>
            <a:chExt cx="5123412" cy="3528775"/>
          </a:xfrm>
        </p:grpSpPr>
        <p:sp>
          <p:nvSpPr>
            <p:cNvPr id="11" name="Rectangle 10"/>
            <p:cNvSpPr/>
            <p:nvPr/>
          </p:nvSpPr>
          <p:spPr>
            <a:xfrm>
              <a:off x="3924300" y="33032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101855" y="-518714"/>
              <a:ext cx="3867150" cy="3528775"/>
              <a:chOff x="1201738" y="2971920"/>
              <a:chExt cx="3867150" cy="3528775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47" name="Right Triangle 46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7105899" y="734291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70343" y="1292433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28972" y="526297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H="1">
              <a:off x="4712590" y="1341118"/>
              <a:ext cx="1257753" cy="922333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458984" y="1148211"/>
              <a:ext cx="1046408" cy="380825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447139" y="1099687"/>
              <a:ext cx="10464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355789" y="1148209"/>
              <a:ext cx="5750" cy="3642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415592" y="1099526"/>
              <a:ext cx="86783" cy="97367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69401" y="919710"/>
              <a:ext cx="1037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endParaRPr lang="en-US" sz="11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77357" y="903938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[x]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9328" y="1130024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[y]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42506" y="2195060"/>
              <a:ext cx="2561285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4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</a:p>
            <a:p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[x]/2,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[y]/2)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89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81F4806-1854-308A-9374-CD3CAF3278BF}"/>
              </a:ext>
            </a:extLst>
          </p:cNvPr>
          <p:cNvGrpSpPr/>
          <p:nvPr/>
        </p:nvGrpSpPr>
        <p:grpSpPr>
          <a:xfrm>
            <a:off x="365071" y="0"/>
            <a:ext cx="10519943" cy="9028082"/>
            <a:chOff x="365071" y="0"/>
            <a:chExt cx="10519943" cy="902808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14A97B1-01F5-1645-E603-FA7C12B30F19}"/>
                </a:ext>
              </a:extLst>
            </p:cNvPr>
            <p:cNvGrpSpPr/>
            <p:nvPr/>
          </p:nvGrpSpPr>
          <p:grpSpPr>
            <a:xfrm>
              <a:off x="365071" y="0"/>
              <a:ext cx="10519943" cy="9028082"/>
              <a:chOff x="365071" y="0"/>
              <a:chExt cx="10519943" cy="902808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65071" y="0"/>
                <a:ext cx="10519943" cy="8735695"/>
                <a:chOff x="5243316" y="586409"/>
                <a:chExt cx="10519943" cy="8735695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5243316" y="586409"/>
                  <a:ext cx="3875237" cy="3998117"/>
                  <a:chOff x="1211893" y="586409"/>
                  <a:chExt cx="3875237" cy="3998117"/>
                </a:xfrm>
              </p:grpSpPr>
              <p:sp>
                <p:nvSpPr>
                  <p:cNvPr id="13" name="Diamond 12"/>
                  <p:cNvSpPr/>
                  <p:nvPr/>
                </p:nvSpPr>
                <p:spPr>
                  <a:xfrm>
                    <a:off x="1211893" y="1791222"/>
                    <a:ext cx="2893512" cy="1553227"/>
                  </a:xfrm>
                  <a:prstGeom prst="diamond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985372" y="586409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Input</a:t>
                    </a: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700" y="1872651"/>
                    <a:ext cx="2473891" cy="107721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b="1" dirty="0">
                        <a:solidFill>
                          <a:schemeClr val="accent2"/>
                        </a:solidFill>
                      </a:rPr>
                      <a:t>if</a:t>
                    </a:r>
                    <a:r>
                      <a:rPr lang="en-US" sz="3200" dirty="0"/>
                      <a:t> </a:t>
                    </a:r>
                  </a:p>
                  <a:p>
                    <a:pPr algn="ctr"/>
                    <a:r>
                      <a:rPr lang="en-US" sz="3200" dirty="0"/>
                      <a:t>conditional</a:t>
                    </a: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703538" y="3999751"/>
                    <a:ext cx="191021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Do this</a:t>
                    </a:r>
                  </a:p>
                </p:txBody>
              </p: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2658647" y="1171184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>
                    <a:off x="2658646" y="3379713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453601" y="3289012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True</a:t>
                    </a: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740581" y="1936675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False</a:t>
                    </a:r>
                  </a:p>
                </p:txBody>
              </p:sp>
            </p:grpSp>
            <p:sp>
              <p:nvSpPr>
                <p:cNvPr id="4" name="Diamond 3"/>
                <p:cNvSpPr/>
                <p:nvPr/>
              </p:nvSpPr>
              <p:spPr>
                <a:xfrm>
                  <a:off x="8319627" y="3379713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8811272" y="5588242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that</a:t>
                  </a:r>
                </a:p>
              </p:txBody>
            </p:sp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9766380" y="496820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/>
                <p:cNvSpPr txBox="1"/>
                <p:nvPr/>
              </p:nvSpPr>
              <p:spPr>
                <a:xfrm>
                  <a:off x="8819150" y="4912176"/>
                  <a:ext cx="932555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4416710" y="518230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  <p:cxnSp>
              <p:nvCxnSpPr>
                <p:cNvPr id="10" name="Elbow Connector 9"/>
                <p:cNvCxnSpPr/>
                <p:nvPr/>
              </p:nvCxnSpPr>
              <p:spPr>
                <a:xfrm>
                  <a:off x="8136828" y="2567836"/>
                  <a:ext cx="1629555" cy="811877"/>
                </a:xfrm>
                <a:prstGeom prst="bentConnector2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/>
                <p:cNvCxnSpPr>
                  <a:cxnSpLocks/>
                  <a:stCxn id="27" idx="3"/>
                  <a:endCxn id="21" idx="3"/>
                </p:cNvCxnSpPr>
                <p:nvPr/>
              </p:nvCxnSpPr>
              <p:spPr>
                <a:xfrm flipH="1">
                  <a:off x="12667709" y="5767078"/>
                  <a:ext cx="1656825" cy="3555026"/>
                </a:xfrm>
                <a:prstGeom prst="bentConnector3">
                  <a:avLst>
                    <a:gd name="adj1" fmla="val -94374"/>
                  </a:avLst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5039245" y="8443307"/>
                <a:ext cx="275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Further code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82A083-1681-E1AA-457E-6B24AA703577}"/>
                  </a:ext>
                </a:extLst>
              </p:cNvPr>
              <p:cNvSpPr txBox="1"/>
              <p:nvPr/>
            </p:nvSpPr>
            <p:spPr>
              <a:xfrm>
                <a:off x="3651189" y="292089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chemeClr val="accent2"/>
                    </a:solidFill>
                  </a:rPr>
                  <a:t>elif</a:t>
                </a:r>
                <a:r>
                  <a:rPr lang="en-US" sz="3200" b="1" dirty="0">
                    <a:solidFill>
                      <a:schemeClr val="accent2"/>
                    </a:solidFill>
                  </a:rPr>
                  <a:t> </a:t>
                </a:r>
              </a:p>
              <a:p>
                <a:pPr algn="ctr"/>
                <a:r>
                  <a:rPr lang="en-US" sz="3200" dirty="0"/>
                  <a:t>conditional</a:t>
                </a:r>
              </a:p>
            </p:txBody>
          </p: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564FFAF4-C6CD-68B6-A0A8-F105B1EEA893}"/>
                  </a:ext>
                </a:extLst>
              </p:cNvPr>
              <p:cNvCxnSpPr>
                <a:cxnSpLocks/>
                <a:stCxn id="16" idx="2"/>
                <a:endCxn id="21" idx="1"/>
              </p:cNvCxnSpPr>
              <p:nvPr/>
            </p:nvCxnSpPr>
            <p:spPr>
              <a:xfrm rot="16200000" flipH="1">
                <a:off x="1056746" y="4753196"/>
                <a:ext cx="4737578" cy="3227419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758AAE-67B7-63FA-F868-9F003E6176C1}"/>
                </a:ext>
              </a:extLst>
            </p:cNvPr>
            <p:cNvSpPr txBox="1"/>
            <p:nvPr/>
          </p:nvSpPr>
          <p:spPr>
            <a:xfrm>
              <a:off x="5984745" y="296101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CEA79-F62D-5032-927D-B0E307454604}"/>
                </a:ext>
              </a:extLst>
            </p:cNvPr>
            <p:cNvSpPr txBox="1"/>
            <p:nvPr/>
          </p:nvSpPr>
          <p:spPr>
            <a:xfrm>
              <a:off x="6422026" y="6655675"/>
              <a:ext cx="325421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 else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23E53-A117-E889-81B7-900A8B5CCC4D}"/>
                </a:ext>
              </a:extLst>
            </p:cNvPr>
            <p:cNvSpPr txBox="1"/>
            <p:nvPr/>
          </p:nvSpPr>
          <p:spPr>
            <a:xfrm>
              <a:off x="6841210" y="5925804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A7AE04F-AD21-DDBA-6D16-87A59169B72C}"/>
                </a:ext>
              </a:extLst>
            </p:cNvPr>
            <p:cNvCxnSpPr/>
            <p:nvPr/>
          </p:nvCxnSpPr>
          <p:spPr>
            <a:xfrm>
              <a:off x="6349569" y="3592178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23C4C-1D4F-4321-4E3C-B615F29457EC}"/>
                </a:ext>
              </a:extLst>
            </p:cNvPr>
            <p:cNvSpPr txBox="1"/>
            <p:nvPr/>
          </p:nvSpPr>
          <p:spPr>
            <a:xfrm>
              <a:off x="6742175" y="453165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191157AC-E729-D676-409E-8D09655E947E}"/>
                </a:ext>
              </a:extLst>
            </p:cNvPr>
            <p:cNvSpPr/>
            <p:nvPr/>
          </p:nvSpPr>
          <p:spPr>
            <a:xfrm>
              <a:off x="6552777" y="4404055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9F61E9-AA87-0F3E-2E1F-D133C8027F13}"/>
                </a:ext>
              </a:extLst>
            </p:cNvPr>
            <p:cNvCxnSpPr/>
            <p:nvPr/>
          </p:nvCxnSpPr>
          <p:spPr>
            <a:xfrm>
              <a:off x="7999530" y="59925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C4807C0E-F0C0-7588-9272-DF8B138179F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3890107" y="6584638"/>
              <a:ext cx="2856700" cy="860640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4CCCC4D-6108-F1F2-84CB-840C2A99C4FB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rot="5400000">
              <a:off x="6985360" y="7419437"/>
              <a:ext cx="1242759" cy="884784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73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20219" y="660400"/>
            <a:ext cx="3920133" cy="3725351"/>
            <a:chOff x="1320219" y="660400"/>
            <a:chExt cx="3920133" cy="372535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1959" y="660400"/>
              <a:ext cx="3288393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3984">
              <a:off x="2749721" y="2067328"/>
              <a:ext cx="345440" cy="9550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1947">
              <a:off x="784830" y="2831819"/>
              <a:ext cx="2089321" cy="1018544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490429" y="2035805"/>
            <a:ext cx="2089321" cy="1911351"/>
            <a:chOff x="7490429" y="2035805"/>
            <a:chExt cx="2089321" cy="1911351"/>
          </a:xfrm>
        </p:grpSpPr>
        <p:grpSp>
          <p:nvGrpSpPr>
            <p:cNvPr id="27" name="Group 26"/>
            <p:cNvGrpSpPr/>
            <p:nvPr/>
          </p:nvGrpSpPr>
          <p:grpSpPr>
            <a:xfrm>
              <a:off x="7490429" y="2035805"/>
              <a:ext cx="2089321" cy="1911351"/>
              <a:chOff x="7490429" y="2035805"/>
              <a:chExt cx="2089321" cy="191135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8093">
                <a:off x="8262600" y="2248001"/>
                <a:ext cx="544981" cy="150671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429" y="2499356"/>
                <a:ext cx="2089321" cy="101854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607300" y="2692400"/>
                <a:ext cx="1803400" cy="64869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269028" y="2292049"/>
                <a:ext cx="532121" cy="14169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8535088" y="2035805"/>
                <a:ext cx="0" cy="19113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/>
            <p:cNvSpPr/>
            <p:nvPr/>
          </p:nvSpPr>
          <p:spPr>
            <a:xfrm>
              <a:off x="8186058" y="2235076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5617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71599" y="1210523"/>
            <a:ext cx="4472899" cy="2981933"/>
            <a:chOff x="1371599" y="1210523"/>
            <a:chExt cx="4472899" cy="29819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1210523"/>
              <a:ext cx="4472899" cy="2981933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>
              <a:off x="3552669" y="3702571"/>
              <a:ext cx="779488" cy="36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0" t="23542" r="6726" b="32084"/>
          <a:stretch/>
        </p:blipFill>
        <p:spPr>
          <a:xfrm>
            <a:off x="8025568" y="1614488"/>
            <a:ext cx="3104395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1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17" r="60764"/>
          <a:stretch/>
        </p:blipFill>
        <p:spPr>
          <a:xfrm>
            <a:off x="1809750" y="542925"/>
            <a:ext cx="2690813" cy="2325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807436"/>
            <a:ext cx="4432167" cy="295030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63271" y="3805518"/>
            <a:ext cx="2269003" cy="2231744"/>
            <a:chOff x="1963271" y="3805518"/>
            <a:chExt cx="2269003" cy="22317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6902" t="7294"/>
            <a:stretch/>
          </p:blipFill>
          <p:spPr>
            <a:xfrm>
              <a:off x="1963271" y="4141694"/>
              <a:ext cx="2269003" cy="18955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2106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23" y="1128713"/>
            <a:ext cx="4599086" cy="404336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178248" y="1238251"/>
            <a:ext cx="4599086" cy="4043363"/>
            <a:chOff x="6178248" y="1238251"/>
            <a:chExt cx="4599086" cy="4043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8248" y="1238251"/>
              <a:ext cx="4599086" cy="4043363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76454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8126960" y="2626360"/>
              <a:ext cx="15240" cy="21488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645400" y="2402840"/>
              <a:ext cx="0" cy="23622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645400" y="2413000"/>
              <a:ext cx="496800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8639000" y="2910840"/>
              <a:ext cx="0" cy="1864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1302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142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639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30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9627000" y="3210560"/>
              <a:ext cx="11600" cy="15646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627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01238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42200" y="2626360"/>
              <a:ext cx="496800" cy="2844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645000" y="2910840"/>
              <a:ext cx="467553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30328" y="3124200"/>
              <a:ext cx="496672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9614362" y="3124200"/>
              <a:ext cx="509438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5672625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72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5300" y="367268"/>
            <a:ext cx="3848100" cy="2756932"/>
            <a:chOff x="605300" y="367268"/>
            <a:chExt cx="3848100" cy="2756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4583" t="43333" r="4792" b="21389"/>
            <a:stretch/>
          </p:blipFill>
          <p:spPr>
            <a:xfrm>
              <a:off x="787400" y="736600"/>
              <a:ext cx="3666000" cy="2387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34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9780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06F4F2-4435-9891-F830-00C3F6DD5FE6}"/>
              </a:ext>
            </a:extLst>
          </p:cNvPr>
          <p:cNvGrpSpPr/>
          <p:nvPr/>
        </p:nvGrpSpPr>
        <p:grpSpPr>
          <a:xfrm>
            <a:off x="687733" y="333789"/>
            <a:ext cx="4508500" cy="4838700"/>
            <a:chOff x="687733" y="333789"/>
            <a:chExt cx="4508500" cy="4838700"/>
          </a:xfrm>
        </p:grpSpPr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74DFDBB-68D3-BD37-25EE-C797B332F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733" y="333789"/>
              <a:ext cx="4508500" cy="4838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29BAAF-80A3-71D1-C912-91EA60A4A2DC}"/>
                </a:ext>
              </a:extLst>
            </p:cNvPr>
            <p:cNvSpPr txBox="1"/>
            <p:nvPr/>
          </p:nvSpPr>
          <p:spPr>
            <a:xfrm>
              <a:off x="1881809" y="150084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1       1       0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5AB3EC-0951-521C-56A6-E7D27F30C71F}"/>
                </a:ext>
              </a:extLst>
            </p:cNvPr>
            <p:cNvSpPr txBox="1"/>
            <p:nvPr/>
          </p:nvSpPr>
          <p:spPr>
            <a:xfrm>
              <a:off x="1881809" y="296733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0       1       1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981B3-5107-4ABF-850E-BC94F57DD2D8}"/>
                </a:ext>
              </a:extLst>
            </p:cNvPr>
            <p:cNvSpPr txBox="1"/>
            <p:nvPr/>
          </p:nvSpPr>
          <p:spPr>
            <a:xfrm>
              <a:off x="1881809" y="443382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0       1       0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45EB6-1CBF-E9C8-8140-B197DBE471C1}"/>
              </a:ext>
            </a:extLst>
          </p:cNvPr>
          <p:cNvGrpSpPr/>
          <p:nvPr/>
        </p:nvGrpSpPr>
        <p:grpSpPr>
          <a:xfrm>
            <a:off x="6266992" y="573024"/>
            <a:ext cx="5839663" cy="5888736"/>
            <a:chOff x="6266992" y="573024"/>
            <a:chExt cx="5839663" cy="58887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C96953C-4792-4A8F-B495-5BA5FBCD0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992" y="573024"/>
              <a:ext cx="5839663" cy="5888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CAE7C-700E-F034-C993-B74B60B8E801}"/>
                </a:ext>
              </a:extLst>
            </p:cNvPr>
            <p:cNvSpPr/>
            <p:nvPr/>
          </p:nvSpPr>
          <p:spPr>
            <a:xfrm>
              <a:off x="9278112" y="573024"/>
              <a:ext cx="268224" cy="170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569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61FBF6-87CC-FE43-0906-771DFBDFC484}"/>
              </a:ext>
            </a:extLst>
          </p:cNvPr>
          <p:cNvGrpSpPr/>
          <p:nvPr/>
        </p:nvGrpSpPr>
        <p:grpSpPr>
          <a:xfrm>
            <a:off x="680189" y="132892"/>
            <a:ext cx="7104911" cy="5055640"/>
            <a:chOff x="680189" y="132892"/>
            <a:chExt cx="7104911" cy="5055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080A24-D412-AF56-9356-11E4FBA518A2}"/>
                </a:ext>
              </a:extLst>
            </p:cNvPr>
            <p:cNvSpPr/>
            <p:nvPr/>
          </p:nvSpPr>
          <p:spPr>
            <a:xfrm>
              <a:off x="1194816" y="1219200"/>
              <a:ext cx="5400000" cy="360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9E30683-18F4-74E5-0AF8-236536A16541}"/>
                </a:ext>
              </a:extLst>
            </p:cNvPr>
            <p:cNvGrpSpPr/>
            <p:nvPr/>
          </p:nvGrpSpPr>
          <p:grpSpPr>
            <a:xfrm>
              <a:off x="4010459" y="1834288"/>
              <a:ext cx="1620000" cy="1620000"/>
              <a:chOff x="4096512" y="1597152"/>
              <a:chExt cx="1620000" cy="162000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2A10F23-B9D8-6810-20D9-336F6CF6535E}"/>
                  </a:ext>
                </a:extLst>
              </p:cNvPr>
              <p:cNvSpPr/>
              <p:nvPr/>
            </p:nvSpPr>
            <p:spPr>
              <a:xfrm>
                <a:off x="4096512" y="1597152"/>
                <a:ext cx="1620000" cy="1620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1DC22A4-B7C1-70BA-D429-FA970C3FF562}"/>
                  </a:ext>
                </a:extLst>
              </p:cNvPr>
              <p:cNvSpPr/>
              <p:nvPr/>
            </p:nvSpPr>
            <p:spPr>
              <a:xfrm>
                <a:off x="4852512" y="23531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B0F14-D08A-58F5-A8BC-56C3D27A4437}"/>
                </a:ext>
              </a:extLst>
            </p:cNvPr>
            <p:cNvSpPr txBox="1"/>
            <p:nvPr/>
          </p:nvSpPr>
          <p:spPr>
            <a:xfrm>
              <a:off x="6311900" y="4804287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150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09A62-12E8-FC8D-194B-85EC55F82EC9}"/>
                </a:ext>
              </a:extLst>
            </p:cNvPr>
            <p:cNvSpPr txBox="1"/>
            <p:nvPr/>
          </p:nvSpPr>
          <p:spPr>
            <a:xfrm>
              <a:off x="1067243" y="481920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F066E-1A7F-6897-0A82-53E9032CBF1C}"/>
                </a:ext>
              </a:extLst>
            </p:cNvPr>
            <p:cNvSpPr txBox="1"/>
            <p:nvPr/>
          </p:nvSpPr>
          <p:spPr>
            <a:xfrm>
              <a:off x="836871" y="463453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691F0-AC02-7252-0A92-035A07743295}"/>
                </a:ext>
              </a:extLst>
            </p:cNvPr>
            <p:cNvSpPr txBox="1"/>
            <p:nvPr/>
          </p:nvSpPr>
          <p:spPr>
            <a:xfrm>
              <a:off x="680189" y="103453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ED1371-0672-9611-8E26-D0AB615E69D4}"/>
                </a:ext>
              </a:extLst>
            </p:cNvPr>
            <p:cNvCxnSpPr>
              <a:cxnSpLocks/>
            </p:cNvCxnSpPr>
            <p:nvPr/>
          </p:nvCxnSpPr>
          <p:spPr>
            <a:xfrm>
              <a:off x="1194816" y="4819200"/>
              <a:ext cx="612148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D6191-8AB8-39A4-AEBB-3E41CB2AA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4816" y="594557"/>
              <a:ext cx="0" cy="4209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27B2AD-854C-7A91-9F65-C7BCB4221806}"/>
                </a:ext>
              </a:extLst>
            </p:cNvPr>
            <p:cNvSpPr txBox="1"/>
            <p:nvPr/>
          </p:nvSpPr>
          <p:spPr>
            <a:xfrm>
              <a:off x="4284832" y="223587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(100, 60)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D3941B-41C5-D399-1137-23D4662FAB2B}"/>
                </a:ext>
              </a:extLst>
            </p:cNvPr>
            <p:cNvCxnSpPr>
              <a:cxnSpLocks/>
              <a:stCxn id="4" idx="5"/>
              <a:endCxn id="3" idx="5"/>
            </p:cNvCxnSpPr>
            <p:nvPr/>
          </p:nvCxnSpPr>
          <p:spPr>
            <a:xfrm>
              <a:off x="4858643" y="2682472"/>
              <a:ext cx="534572" cy="5345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7F6A1A-7FD7-DAC0-1D4E-65012CADB1D1}"/>
                </a:ext>
              </a:extLst>
            </p:cNvPr>
            <p:cNvSpPr txBox="1"/>
            <p:nvPr/>
          </p:nvSpPr>
          <p:spPr>
            <a:xfrm>
              <a:off x="4752401" y="2826746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D7C11D-B71A-58F1-DEEB-DA4A3A512277}"/>
                </a:ext>
              </a:extLst>
            </p:cNvPr>
            <p:cNvSpPr txBox="1"/>
            <p:nvPr/>
          </p:nvSpPr>
          <p:spPr>
            <a:xfrm>
              <a:off x="4430985" y="186653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POND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D0C07F-237B-E0CB-8BD3-0E3B6795D71A}"/>
                </a:ext>
              </a:extLst>
            </p:cNvPr>
            <p:cNvSpPr txBox="1"/>
            <p:nvPr/>
          </p:nvSpPr>
          <p:spPr>
            <a:xfrm>
              <a:off x="2183880" y="186653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GRASS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07E37A-7C3A-DDE9-7DDC-D6DED6AA58F9}"/>
                </a:ext>
              </a:extLst>
            </p:cNvPr>
            <p:cNvSpPr txBox="1"/>
            <p:nvPr/>
          </p:nvSpPr>
          <p:spPr>
            <a:xfrm>
              <a:off x="1066712" y="132892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3D66F5B-F79F-FCB8-9D8E-A477A4862FB0}"/>
              </a:ext>
            </a:extLst>
          </p:cNvPr>
          <p:cNvSpPr txBox="1"/>
          <p:nvPr/>
        </p:nvSpPr>
        <p:spPr>
          <a:xfrm>
            <a:off x="7316301" y="4542201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6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3D66F5B-F79F-FCB8-9D8E-A477A4862FB0}"/>
              </a:ext>
            </a:extLst>
          </p:cNvPr>
          <p:cNvSpPr txBox="1"/>
          <p:nvPr/>
        </p:nvSpPr>
        <p:spPr>
          <a:xfrm>
            <a:off x="5309443" y="4658295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2D9A5C-F7BA-D88B-9FBE-DEE66E76810D}"/>
              </a:ext>
            </a:extLst>
          </p:cNvPr>
          <p:cNvGrpSpPr/>
          <p:nvPr/>
        </p:nvGrpSpPr>
        <p:grpSpPr>
          <a:xfrm>
            <a:off x="680189" y="160324"/>
            <a:ext cx="5408854" cy="5055640"/>
            <a:chOff x="680189" y="160324"/>
            <a:chExt cx="5408854" cy="50556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561FBF6-87CC-FE43-0906-771DFBDFC484}"/>
                </a:ext>
              </a:extLst>
            </p:cNvPr>
            <p:cNvGrpSpPr/>
            <p:nvPr/>
          </p:nvGrpSpPr>
          <p:grpSpPr>
            <a:xfrm>
              <a:off x="680189" y="160324"/>
              <a:ext cx="5408854" cy="5055640"/>
              <a:chOff x="680189" y="132892"/>
              <a:chExt cx="5408854" cy="505564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080A24-D412-AF56-9356-11E4FBA518A2}"/>
                  </a:ext>
                </a:extLst>
              </p:cNvPr>
              <p:cNvSpPr/>
              <p:nvPr/>
            </p:nvSpPr>
            <p:spPr>
              <a:xfrm>
                <a:off x="1194816" y="1219200"/>
                <a:ext cx="3600000" cy="360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E30683-18F4-74E5-0AF8-236536A16541}"/>
                  </a:ext>
                </a:extLst>
              </p:cNvPr>
              <p:cNvGrpSpPr/>
              <p:nvPr/>
            </p:nvGrpSpPr>
            <p:grpSpPr>
              <a:xfrm>
                <a:off x="1268390" y="2028509"/>
                <a:ext cx="1620000" cy="1620000"/>
                <a:chOff x="1354443" y="1791373"/>
                <a:chExt cx="1620000" cy="162000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D2A10F23-B9D8-6810-20D9-336F6CF6535E}"/>
                    </a:ext>
                  </a:extLst>
                </p:cNvPr>
                <p:cNvSpPr/>
                <p:nvPr/>
              </p:nvSpPr>
              <p:spPr>
                <a:xfrm>
                  <a:off x="1354443" y="1791373"/>
                  <a:ext cx="1620000" cy="1620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71DC22A4-B7C1-70BA-D429-FA970C3FF562}"/>
                    </a:ext>
                  </a:extLst>
                </p:cNvPr>
                <p:cNvSpPr/>
                <p:nvPr/>
              </p:nvSpPr>
              <p:spPr>
                <a:xfrm>
                  <a:off x="2110443" y="2557872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CB0F14-D08A-58F5-A8BC-56C3D27A4437}"/>
                  </a:ext>
                </a:extLst>
              </p:cNvPr>
              <p:cNvSpPr txBox="1"/>
              <p:nvPr/>
            </p:nvSpPr>
            <p:spPr>
              <a:xfrm>
                <a:off x="4615843" y="4804287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A09A62-12E8-FC8D-194B-85EC55F82EC9}"/>
                  </a:ext>
                </a:extLst>
              </p:cNvPr>
              <p:cNvSpPr txBox="1"/>
              <p:nvPr/>
            </p:nvSpPr>
            <p:spPr>
              <a:xfrm>
                <a:off x="1067243" y="4819200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F066E-1A7F-6897-0A82-53E9032CBF1C}"/>
                  </a:ext>
                </a:extLst>
              </p:cNvPr>
              <p:cNvSpPr txBox="1"/>
              <p:nvPr/>
            </p:nvSpPr>
            <p:spPr>
              <a:xfrm>
                <a:off x="836871" y="4634534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2691F0-AC02-7252-0A92-035A07743295}"/>
                  </a:ext>
                </a:extLst>
              </p:cNvPr>
              <p:cNvSpPr txBox="1"/>
              <p:nvPr/>
            </p:nvSpPr>
            <p:spPr>
              <a:xfrm>
                <a:off x="680189" y="1034534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DED1371-0672-9611-8E26-D0AB615E69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816" y="4832031"/>
                <a:ext cx="41576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5AD6191-8AB8-39A4-AEBB-3E41CB2AA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816" y="594557"/>
                <a:ext cx="0" cy="42097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DD3941B-41C5-D399-1137-23D4662FAB2B}"/>
                  </a:ext>
                </a:extLst>
              </p:cNvPr>
              <p:cNvCxnSpPr>
                <a:cxnSpLocks/>
                <a:endCxn id="3" idx="3"/>
              </p:cNvCxnSpPr>
              <p:nvPr/>
            </p:nvCxnSpPr>
            <p:spPr>
              <a:xfrm flipH="1">
                <a:off x="1505634" y="2851481"/>
                <a:ext cx="579363" cy="5597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7F6A1A-7FD7-DAC0-1D4E-65012CADB1D1}"/>
                  </a:ext>
                </a:extLst>
              </p:cNvPr>
              <p:cNvSpPr txBox="1"/>
              <p:nvPr/>
            </p:nvSpPr>
            <p:spPr>
              <a:xfrm>
                <a:off x="1415190" y="2861234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4.5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07E37A-7C3A-DDE9-7DDC-D6DED6AA58F9}"/>
                  </a:ext>
                </a:extLst>
              </p:cNvPr>
              <p:cNvSpPr txBox="1"/>
              <p:nvPr/>
            </p:nvSpPr>
            <p:spPr>
              <a:xfrm>
                <a:off x="1066712" y="132892"/>
                <a:ext cx="1473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4062AB-3624-11CA-7C97-21F57787072B}"/>
                </a:ext>
              </a:extLst>
            </p:cNvPr>
            <p:cNvSpPr/>
            <p:nvPr/>
          </p:nvSpPr>
          <p:spPr>
            <a:xfrm>
              <a:off x="1183173" y="3765591"/>
              <a:ext cx="3600000" cy="108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354A9C-4AF7-B42C-7317-8A341C905AE6}"/>
                </a:ext>
              </a:extLst>
            </p:cNvPr>
            <p:cNvSpPr/>
            <p:nvPr/>
          </p:nvSpPr>
          <p:spPr>
            <a:xfrm>
              <a:off x="1194815" y="1264048"/>
              <a:ext cx="3600000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E38C66-2293-9F70-67FC-8ED946746D78}"/>
                </a:ext>
              </a:extLst>
            </p:cNvPr>
            <p:cNvSpPr/>
            <p:nvPr/>
          </p:nvSpPr>
          <p:spPr>
            <a:xfrm>
              <a:off x="3343174" y="1983714"/>
              <a:ext cx="1440000" cy="1780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AC73AD-F8B7-46A8-4B6A-F73C38450B9A}"/>
                </a:ext>
              </a:extLst>
            </p:cNvPr>
            <p:cNvSpPr txBox="1"/>
            <p:nvPr/>
          </p:nvSpPr>
          <p:spPr>
            <a:xfrm>
              <a:off x="2822891" y="1457118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18CEBC-4569-355B-7827-8F22803B4DFC}"/>
                </a:ext>
              </a:extLst>
            </p:cNvPr>
            <p:cNvSpPr txBox="1"/>
            <p:nvPr/>
          </p:nvSpPr>
          <p:spPr>
            <a:xfrm>
              <a:off x="2822891" y="204444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54D579-BC68-7717-8E19-098509FE6E13}"/>
                </a:ext>
              </a:extLst>
            </p:cNvPr>
            <p:cNvSpPr txBox="1"/>
            <p:nvPr/>
          </p:nvSpPr>
          <p:spPr>
            <a:xfrm>
              <a:off x="3455697" y="2050863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3407CB-34AD-77CB-C0A9-60551698C8A4}"/>
                </a:ext>
              </a:extLst>
            </p:cNvPr>
            <p:cNvSpPr txBox="1"/>
            <p:nvPr/>
          </p:nvSpPr>
          <p:spPr>
            <a:xfrm>
              <a:off x="1896457" y="3257702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6EB5F9-D637-3A2B-85C9-76803A4F9EA8}"/>
                </a:ext>
              </a:extLst>
            </p:cNvPr>
            <p:cNvSpPr txBox="1"/>
            <p:nvPr/>
          </p:nvSpPr>
          <p:spPr>
            <a:xfrm>
              <a:off x="1259097" y="389479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056DEB-EDD3-A7C9-5C67-E81CFBADD781}"/>
                </a:ext>
              </a:extLst>
            </p:cNvPr>
            <p:cNvSpPr txBox="1"/>
            <p:nvPr/>
          </p:nvSpPr>
          <p:spPr>
            <a:xfrm>
              <a:off x="689707" y="177202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5A583E-E3CD-5BFB-B357-47D4ACA73CBE}"/>
                </a:ext>
              </a:extLst>
            </p:cNvPr>
            <p:cNvSpPr txBox="1"/>
            <p:nvPr/>
          </p:nvSpPr>
          <p:spPr>
            <a:xfrm>
              <a:off x="741230" y="3579883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76B00B-E5AB-45C6-E5D5-279806484EAD}"/>
                </a:ext>
              </a:extLst>
            </p:cNvPr>
            <p:cNvSpPr txBox="1"/>
            <p:nvPr/>
          </p:nvSpPr>
          <p:spPr>
            <a:xfrm>
              <a:off x="2996893" y="3825321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(6, 10)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85F81D-C4A6-2F2E-BFFB-B580071CC4AE}"/>
                </a:ext>
              </a:extLst>
            </p:cNvPr>
            <p:cNvSpPr/>
            <p:nvPr/>
          </p:nvSpPr>
          <p:spPr>
            <a:xfrm>
              <a:off x="3292405" y="3713757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14EC1-594D-D929-2B05-8B433C22EF69}"/>
                </a:ext>
              </a:extLst>
            </p:cNvPr>
            <p:cNvSpPr txBox="1"/>
            <p:nvPr/>
          </p:nvSpPr>
          <p:spPr>
            <a:xfrm>
              <a:off x="1648403" y="2496609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(2.5, 5)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64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660859" y="434009"/>
            <a:ext cx="7690054" cy="6322366"/>
            <a:chOff x="660859" y="434009"/>
            <a:chExt cx="7690054" cy="6322366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23327" y="153047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35446" y="2115245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&gt;1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−20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3414036" y="29084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+21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4565000" y="38386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414036" y="37913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  <a:endCxn id="40" idx="0"/>
            </p:cNvCxnSpPr>
            <p:nvPr/>
          </p:nvCxnSpPr>
          <p:spPr>
            <a:xfrm>
              <a:off x="5715965" y="33780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 × 2.5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969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Elbow Connector 52"/>
            <p:cNvCxnSpPr>
              <a:stCxn id="40" idx="2"/>
              <a:endCxn id="45" idx="3"/>
            </p:cNvCxnSpPr>
            <p:nvPr/>
          </p:nvCxnSpPr>
          <p:spPr>
            <a:xfrm rot="5400000">
              <a:off x="5845255" y="5008905"/>
              <a:ext cx="903307" cy="200685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1504786" y="4021843"/>
              <a:ext cx="2767023" cy="2117266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2"/>
              <a:endCxn id="45" idx="0"/>
            </p:cNvCxnSpPr>
            <p:nvPr/>
          </p:nvCxnSpPr>
          <p:spPr>
            <a:xfrm>
              <a:off x="4620205" y="4951081"/>
              <a:ext cx="0" cy="122051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1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0065" y="-2897"/>
            <a:ext cx="7911235" cy="7099821"/>
            <a:chOff x="540065" y="-2897"/>
            <a:chExt cx="7911235" cy="7099821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40065" y="247505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2788" y="152059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False</a:t>
              </a:r>
              <a:endParaRPr lang="en-US" sz="3200" dirty="0"/>
            </a:p>
          </p:txBody>
        </p:sp>
        <p:cxnSp>
          <p:nvCxnSpPr>
            <p:cNvPr id="12" name="Elbow Connector 11"/>
            <p:cNvCxnSpPr>
              <a:endCxn id="31" idx="0"/>
            </p:cNvCxnSpPr>
            <p:nvPr/>
          </p:nvCxnSpPr>
          <p:spPr>
            <a:xfrm>
              <a:off x="2935446" y="2115245"/>
              <a:ext cx="1629554" cy="10564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396466" y="42292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547430" y="51594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396466" y="51121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8474" y="41220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</p:cNvCxnSpPr>
            <p:nvPr/>
          </p:nvCxnSpPr>
          <p:spPr>
            <a:xfrm>
              <a:off x="5698395" y="46988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541483" y="-2897"/>
              <a:ext cx="2576362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Approach castle.  🏰</a:t>
              </a:r>
            </a:p>
            <a:p>
              <a:pPr algn="ctr"/>
              <a:r>
                <a:rPr lang="en-US" sz="2000" dirty="0"/>
                <a:t>Castle door is closed.</a:t>
              </a:r>
            </a:p>
            <a:p>
              <a:pPr algn="ctr"/>
              <a:r>
                <a:rPr lang="en-US" sz="2000" dirty="0"/>
                <a:t>Find key. 🗝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9721" y="1787634"/>
              <a:ext cx="2276863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Pick up key? </a:t>
              </a:r>
            </a:p>
            <a:p>
              <a:pPr algn="ctr"/>
              <a:r>
                <a:rPr lang="en-US" sz="2800" dirty="0"/>
                <a:t>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0798" y="3184776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Key </a:t>
              </a:r>
              <a:r>
                <a:rPr lang="en-US" sz="2000" dirty="0" err="1"/>
                <a:t>exlodes</a:t>
              </a:r>
              <a:r>
                <a:rPr lang="en-US" sz="2000" dirty="0"/>
                <a:t>! 🗝💥</a:t>
              </a:r>
            </a:p>
            <a:p>
              <a:pPr algn="ctr"/>
              <a:r>
                <a:rPr lang="en-US" sz="2000" dirty="0"/>
                <a:t>You die! ☠️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6466" y="3171685"/>
              <a:ext cx="233706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Castle door opens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64999" y="36008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421532" y="4491100"/>
              <a:ext cx="227686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Enter castle?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96466" y="5787162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Find treasure. 💍</a:t>
              </a:r>
            </a:p>
            <a:p>
              <a:pPr algn="ctr"/>
              <a:r>
                <a:rPr lang="en-US" sz="2000" dirty="0"/>
                <a:t>You win! 🌟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14233" y="6389038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No treasure.</a:t>
              </a:r>
            </a:p>
            <a:p>
              <a:pPr algn="ctr"/>
              <a:r>
                <a:rPr lang="en-US" sz="2000" dirty="0"/>
                <a:t>You lose!😖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06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73052" y="213711"/>
            <a:ext cx="12783412" cy="9032869"/>
            <a:chOff x="73052" y="213711"/>
            <a:chExt cx="12783412" cy="903286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052" y="213711"/>
              <a:ext cx="3508813" cy="8309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JPY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2000" y="8046251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730247" y="4804662"/>
              <a:ext cx="4923329" cy="276017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45" idx="0"/>
            </p:cNvCxnSpPr>
            <p:nvPr/>
          </p:nvCxnSpPr>
          <p:spPr>
            <a:xfrm>
              <a:off x="6437376" y="6247145"/>
              <a:ext cx="988" cy="17991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32295" cy="177445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  <a:endCxn id="45" idx="3"/>
            </p:cNvCxnSpPr>
            <p:nvPr/>
          </p:nvCxnSpPr>
          <p:spPr>
            <a:xfrm rot="5400000">
              <a:off x="9755480" y="6777727"/>
              <a:ext cx="417936" cy="331944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201099" y="4911500"/>
              <a:ext cx="0" cy="3750543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73126" y="7533015"/>
              <a:ext cx="20828" cy="1113400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91874" y="7766815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27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-234184" y="-193117"/>
            <a:ext cx="13072302" cy="11762229"/>
            <a:chOff x="-234184" y="-193117"/>
            <a:chExt cx="13072302" cy="1176222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34184" y="-193117"/>
              <a:ext cx="4092014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JPY</a:t>
              </a:r>
            </a:p>
            <a:p>
              <a:pPr algn="ctr"/>
              <a:r>
                <a:rPr lang="en-US" sz="2400" dirty="0"/>
                <a:t>cash/non-cash transaction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92279" y="10368783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stCxn id="78" idx="2"/>
            </p:cNvCxnSpPr>
            <p:nvPr/>
          </p:nvCxnSpPr>
          <p:spPr>
            <a:xfrm rot="16200000" flipH="1">
              <a:off x="1917009" y="3630536"/>
              <a:ext cx="4710103" cy="4773164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80" idx="2"/>
              <a:endCxn id="47" idx="0"/>
            </p:cNvCxnSpPr>
            <p:nvPr/>
          </p:nvCxnSpPr>
          <p:spPr>
            <a:xfrm flipH="1">
              <a:off x="6672692" y="6247145"/>
              <a:ext cx="16972" cy="257535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13949" cy="161116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</p:cNvCxnSpPr>
            <p:nvPr/>
          </p:nvCxnSpPr>
          <p:spPr>
            <a:xfrm rot="5400000">
              <a:off x="8992030" y="5762821"/>
              <a:ext cx="311426" cy="4916160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182872" y="4944808"/>
              <a:ext cx="6358" cy="342736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90601" y="7533015"/>
              <a:ext cx="3353" cy="805847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73528" y="7603523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  <p:sp>
          <p:nvSpPr>
            <p:cNvPr id="47" name="Diamond 46"/>
            <p:cNvSpPr/>
            <p:nvPr/>
          </p:nvSpPr>
          <p:spPr>
            <a:xfrm>
              <a:off x="5521727" y="882250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07903" y="894808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Cash?</a:t>
              </a:r>
              <a:endParaRPr lang="en-US" sz="3200" dirty="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689663" y="976178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47" idx="3"/>
              <a:endCxn id="65" idx="0"/>
            </p:cNvCxnSpPr>
            <p:nvPr/>
          </p:nvCxnSpPr>
          <p:spPr>
            <a:xfrm>
              <a:off x="7823656" y="9292143"/>
              <a:ext cx="2586578" cy="5343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8933268" y="9826524"/>
              <a:ext cx="295393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cash_multiplier</a:t>
              </a:r>
              <a:r>
                <a:rPr lang="en-US" sz="2400" dirty="0"/>
                <a:t> = 0.9</a:t>
              </a:r>
            </a:p>
          </p:txBody>
        </p:sp>
        <p:cxnSp>
          <p:nvCxnSpPr>
            <p:cNvPr id="66" name="Elbow Connector 65"/>
            <p:cNvCxnSpPr>
              <a:stCxn id="65" idx="2"/>
            </p:cNvCxnSpPr>
            <p:nvPr/>
          </p:nvCxnSpPr>
          <p:spPr>
            <a:xfrm rot="5400000">
              <a:off x="9107749" y="9694994"/>
              <a:ext cx="709290" cy="18956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13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660400" y="837134"/>
            <a:ext cx="5905500" cy="5788286"/>
            <a:chOff x="660400" y="837134"/>
            <a:chExt cx="5905500" cy="5788286"/>
          </a:xfrm>
        </p:grpSpPr>
        <p:sp>
          <p:nvSpPr>
            <p:cNvPr id="3" name="Diamond 2"/>
            <p:cNvSpPr/>
            <p:nvPr/>
          </p:nvSpPr>
          <p:spPr>
            <a:xfrm>
              <a:off x="811542" y="3561847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278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>
              <a:stCxn id="4" idx="2"/>
              <a:endCxn id="3" idx="0"/>
            </p:cNvCxnSpPr>
            <p:nvPr/>
          </p:nvCxnSpPr>
          <p:spPr>
            <a:xfrm flipH="1">
              <a:off x="2117930" y="2628298"/>
              <a:ext cx="4281" cy="93354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3" idx="2"/>
            </p:cNvCxnSpPr>
            <p:nvPr/>
          </p:nvCxnSpPr>
          <p:spPr>
            <a:xfrm>
              <a:off x="2117930" y="5109895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5555" y="498421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5552" y="431872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9" name="Elbow Connector 8"/>
            <p:cNvCxnSpPr>
              <a:endCxn id="33" idx="2"/>
            </p:cNvCxnSpPr>
            <p:nvPr/>
          </p:nvCxnSpPr>
          <p:spPr>
            <a:xfrm flipV="1">
              <a:off x="3424318" y="3733954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200" b="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3200" b="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117930" y="1423485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3" idx="0"/>
            </p:cNvCxnSpPr>
            <p:nvPr/>
          </p:nvCxnSpPr>
          <p:spPr>
            <a:xfrm rot="16200000" flipV="1">
              <a:off x="3547290" y="1584110"/>
              <a:ext cx="813268" cy="231687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1444655" y="6040645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71753" y="3852749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0400" y="1696928"/>
              <a:ext cx="5905500" cy="3913954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233876" y="114265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For loop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903122" y="-1225097"/>
            <a:ext cx="6322490" cy="7930566"/>
            <a:chOff x="7903122" y="-1225097"/>
            <a:chExt cx="6322490" cy="7930566"/>
          </a:xfrm>
        </p:grpSpPr>
        <p:sp>
          <p:nvSpPr>
            <p:cNvPr id="26" name="Diamond 25"/>
            <p:cNvSpPr/>
            <p:nvPr/>
          </p:nvSpPr>
          <p:spPr>
            <a:xfrm>
              <a:off x="8605366" y="3641896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dirty="0" smtClean="0">
                            <a:latin typeface="Cambria Math" charset="0"/>
                          </a:rPr>
                          <m:t>𝑇𝑐</m:t>
                        </m:r>
                        <m:r>
                          <a:rPr lang="en-GB" sz="2400" b="0" i="1" dirty="0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dirty="0">
                                <a:latin typeface="Cambria Math" charset="0"/>
                              </a:rPr>
                              <m:t>5(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𝑇𝑓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−32)</m:t>
                            </m:r>
                          </m:num>
                          <m:den>
                            <m:r>
                              <a:rPr lang="en-GB" sz="2400" b="0" i="1" dirty="0" smtClean="0">
                                <a:latin typeface="Cambria Math" charset="0"/>
                              </a:rPr>
                              <m:t>9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  <a:p>
                  <a:pPr algn="ctr"/>
                  <a:endParaRPr lang="en-US" sz="2400" dirty="0"/>
                </a:p>
                <a:p>
                  <a:pPr algn="ctr"/>
                  <a:r>
                    <a:rPr lang="en-US" sz="2400" dirty="0"/>
                    <a:t>Print 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US" sz="2400" dirty="0"/>
                    <a:t>,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𝑇𝑐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905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>
              <a:off x="9922884" y="2686144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819379" y="50642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139376" y="439877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/>
            <p:nvPr/>
          </p:nvCxnSpPr>
          <p:spPr>
            <a:xfrm flipV="1">
              <a:off x="11218142" y="3814003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2800" i="1" dirty="0" smtClean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GB" sz="2800" dirty="0"/>
                    <a:t> = </a:t>
                  </a:r>
                  <a:r>
                    <a:rPr lang="en-GB" sz="2800" b="0" dirty="0"/>
                    <a:t> -100 to 200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90" t="-9091" r="-2239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/>
            <p:nvPr/>
          </p:nvCxnSpPr>
          <p:spPr>
            <a:xfrm>
              <a:off x="9909472" y="46359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endCxn id="27" idx="3"/>
            </p:cNvCxnSpPr>
            <p:nvPr/>
          </p:nvCxnSpPr>
          <p:spPr>
            <a:xfrm rot="16200000" flipV="1">
              <a:off x="11663434" y="1986479"/>
              <a:ext cx="1336475" cy="1149024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9238479" y="6120694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36200" y="3938866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9909472" y="-70131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03122" y="-1225097"/>
              <a:ext cx="4071457" cy="5232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/>
                <a:t>Print heading for table</a:t>
              </a:r>
              <a:endParaRPr lang="en-US" sz="28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9909472" y="5168502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009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60400" y="778818"/>
            <a:ext cx="5189892" cy="4881720"/>
            <a:chOff x="660400" y="778818"/>
            <a:chExt cx="5189892" cy="4881720"/>
          </a:xfrm>
        </p:grpSpPr>
        <p:sp>
          <p:nvSpPr>
            <p:cNvPr id="18" name="TextBox 17"/>
            <p:cNvSpPr txBox="1"/>
            <p:nvPr/>
          </p:nvSpPr>
          <p:spPr>
            <a:xfrm>
              <a:off x="1107041" y="2023282"/>
              <a:ext cx="1976638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</a:t>
              </a:r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2095360" y="310050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095358" y="446161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69784" y="447630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7394" y="301940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095360" y="1384717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34" idx="3"/>
            </p:cNvCxnSpPr>
            <p:nvPr/>
          </p:nvCxnSpPr>
          <p:spPr>
            <a:xfrm flipH="1" flipV="1">
              <a:off x="3083679" y="2578882"/>
              <a:ext cx="166927" cy="1407956"/>
            </a:xfrm>
            <a:prstGeom prst="bentConnector4">
              <a:avLst>
                <a:gd name="adj1" fmla="val -547784"/>
                <a:gd name="adj2" fmla="val 9915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422083" y="5075763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0400" y="1696928"/>
              <a:ext cx="4573476" cy="3256072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91044" y="1147357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B0F0"/>
                  </a:solidFill>
                </a:rPr>
                <a:t>While loop</a:t>
              </a:r>
            </a:p>
          </p:txBody>
        </p:sp>
        <p:sp>
          <p:nvSpPr>
            <p:cNvPr id="34" name="Diamond 33"/>
            <p:cNvSpPr/>
            <p:nvPr/>
          </p:nvSpPr>
          <p:spPr>
            <a:xfrm>
              <a:off x="948677" y="351719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7210514" y="-918890"/>
            <a:ext cx="5217650" cy="9224020"/>
            <a:chOff x="7210514" y="-918890"/>
            <a:chExt cx="5217650" cy="9224020"/>
          </a:xfrm>
        </p:grpSpPr>
        <p:sp>
          <p:nvSpPr>
            <p:cNvPr id="17" name="Diamond 16"/>
            <p:cNvSpPr/>
            <p:nvPr/>
          </p:nvSpPr>
          <p:spPr>
            <a:xfrm>
              <a:off x="8254198" y="5196894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err="1"/>
                    <a:t>dot_product</a:t>
                  </a:r>
                  <a:r>
                    <a:rPr lang="en-US" sz="2400" dirty="0"/>
                    <a:t> = </a:t>
                  </a:r>
                  <a:r>
                    <a:rPr lang="en-US" sz="2400" dirty="0" err="1"/>
                    <a:t>dot_product</a:t>
                  </a:r>
                  <a:r>
                    <a:rPr lang="en-US" sz="2400" dirty="0"/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036" b="-7914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9521728" y="4219587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342702" y="6812266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81615" y="538614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3" name="Elbow Connector 32"/>
            <p:cNvCxnSpPr>
              <a:stCxn id="17" idx="3"/>
              <a:endCxn id="44" idx="3"/>
            </p:cNvCxnSpPr>
            <p:nvPr/>
          </p:nvCxnSpPr>
          <p:spPr>
            <a:xfrm flipV="1">
              <a:off x="10866974" y="2463686"/>
              <a:ext cx="764841" cy="3507232"/>
            </a:xfrm>
            <a:prstGeom prst="bentConnector3">
              <a:avLst>
                <a:gd name="adj1" fmla="val 24466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=</a:t>
                  </a:r>
                  <a:r>
                    <a:rPr lang="en-GB" sz="2800" b="0" dirty="0"/>
                    <a:t> length of lists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GB" sz="2800" b="0" dirty="0"/>
                    <a:t> and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𝐵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031" b="-1635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/>
            <p:cNvCxnSpPr/>
            <p:nvPr/>
          </p:nvCxnSpPr>
          <p:spPr>
            <a:xfrm>
              <a:off x="9526285" y="274830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831638" y="7720355"/>
              <a:ext cx="338018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print </a:t>
              </a:r>
              <a:r>
                <a:rPr lang="en-US" sz="3200" dirty="0" err="1"/>
                <a:t>dot_product</a:t>
              </a:r>
              <a:endParaRPr lang="en-US" sz="3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885032" y="5493864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9526285" y="1583408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Next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𝑖</m:t>
                      </m:r>
                    </m:oMath>
                  </a14:m>
                  <a:r>
                    <a:rPr lang="en-GB" sz="2800" dirty="0"/>
                    <a:t> in range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91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>
              <a:off x="9558304" y="6723500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526285" y="2982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560358" y="-918890"/>
              <a:ext cx="4071457" cy="95410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Initialise variable </a:t>
              </a:r>
              <a:r>
                <a:rPr lang="en-GB" sz="2800" dirty="0" err="1"/>
                <a:t>dot_product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094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38420</TotalTime>
  <Words>1566</Words>
  <Application>Microsoft Macintosh PowerPoint</Application>
  <PresentationFormat>Widescreen</PresentationFormat>
  <Paragraphs>475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Hemma Philamore</cp:lastModifiedBy>
  <cp:revision>99</cp:revision>
  <dcterms:created xsi:type="dcterms:W3CDTF">2018-04-04T13:15:55Z</dcterms:created>
  <dcterms:modified xsi:type="dcterms:W3CDTF">2023-09-01T22:34:01Z</dcterms:modified>
</cp:coreProperties>
</file>